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6" r:id="rId1"/>
    <p:sldMasterId id="2147483778" r:id="rId2"/>
  </p:sldMasterIdLst>
  <p:notesMasterIdLst>
    <p:notesMasterId r:id="rId12"/>
  </p:notesMasterIdLst>
  <p:sldIdLst>
    <p:sldId id="256" r:id="rId3"/>
    <p:sldId id="257" r:id="rId4"/>
    <p:sldId id="276" r:id="rId5"/>
    <p:sldId id="261" r:id="rId6"/>
    <p:sldId id="262" r:id="rId7"/>
    <p:sldId id="263" r:id="rId8"/>
    <p:sldId id="274" r:id="rId9"/>
    <p:sldId id="275" r:id="rId10"/>
    <p:sldId id="267" r:id="rId11"/>
  </p:sldIdLst>
  <p:sldSz cx="9144000" cy="5143500" type="screen16x9"/>
  <p:notesSz cx="6858000" cy="9144000"/>
  <p:defaultTextStyle>
    <a:lvl1pPr marL="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sl-SI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164" d="100"/>
          <a:sy n="164" d="100"/>
        </p:scale>
        <p:origin x="-114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#1" csCatId="colorful" phldr="1"/>
      <dgm:spPr/>
      <dgm:t>
        <a:bodyPr/>
        <a:lstStyle>
          <a:extLst/>
        </a:lstStyle>
        <a:p>
          <a:endParaRPr lang="sl-SI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sl-SI" dirty="0"/>
            <a:t>Besedilo, grafika in slike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sl-SI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sl-SI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sl-SI"/>
            <a:t>Teme in hitri slogi</a:t>
          </a:r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sl-SI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sl-SI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r>
            <a:rPr lang="sl-SI"/>
            <a:t>Nove postavitve</a:t>
          </a:r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sl-SI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sl-SI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sl-SI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sl-SI"/>
        </a:p>
      </dgm:t>
    </dgm:pt>
    <dgm:pt modelId="{F4F466C7-208D-4B4A-A865-9D82D8E9F892}" type="pres">
      <dgm:prSet presAssocID="{787546C1-DD5C-4D6E-BFDD-D95A52E781AD}" presName="parentLeftMargin" presStyleLbl="node1" presStyleIdx="0" presStyleCnt="3"/>
      <dgm:spPr/>
      <dgm:t>
        <a:bodyPr/>
        <a:lstStyle>
          <a:extLst/>
        </a:lstStyle>
        <a:p>
          <a:endParaRPr lang="sl-SI"/>
        </a:p>
      </dgm:t>
    </dgm:pt>
    <dgm:pt modelId="{8BC4E78D-0D98-4ED2-B23A-71FEC19A6436}" type="pres">
      <dgm:prSet presAssocID="{787546C1-DD5C-4D6E-BFDD-D95A52E781AD}" presName="parentText" presStyleLbl="node1" presStyleIdx="0" presStyleCnt="3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sl-SI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sl-SI"/>
        </a:p>
      </dgm:t>
    </dgm:pt>
    <dgm:pt modelId="{EBA8CF1F-3B4A-4B6A-8877-CB03CDDAB1E9}" type="pres">
      <dgm:prSet presAssocID="{787546C1-DD5C-4D6E-BFDD-D95A52E781AD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sl-SI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sl-SI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sl-SI"/>
        </a:p>
      </dgm:t>
    </dgm:pt>
    <dgm:pt modelId="{63AA2D3F-331D-492F-82D5-8A2B6C78BAAD}" type="pres">
      <dgm:prSet presAssocID="{F50BDB3E-817D-4A89-9D71-D9E0B029567B}" presName="parentLeftMargin" presStyleLbl="node1" presStyleIdx="0" presStyleCnt="3"/>
      <dgm:spPr/>
      <dgm:t>
        <a:bodyPr/>
        <a:lstStyle>
          <a:extLst/>
        </a:lstStyle>
        <a:p>
          <a:endParaRPr lang="sl-SI"/>
        </a:p>
      </dgm:t>
    </dgm:pt>
    <dgm:pt modelId="{2CFD44AC-C5B0-407B-B2EE-07415AFE4DC4}" type="pres">
      <dgm:prSet presAssocID="{F50BDB3E-817D-4A89-9D71-D9E0B029567B}" presName="parentText" presStyleLbl="node1" presStyleIdx="1" presStyleCnt="3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sl-SI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sl-SI"/>
        </a:p>
      </dgm:t>
    </dgm:pt>
    <dgm:pt modelId="{2DB5D132-AB90-49A4-A479-F0988A86E33E}" type="pres">
      <dgm:prSet presAssocID="{F50BDB3E-817D-4A89-9D71-D9E0B029567B}" presName="childText" presStyleLbl="alignAcc1" presStyleIdx="1" presStyleCnt="3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sl-SI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sl-SI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sl-SI"/>
        </a:p>
      </dgm:t>
    </dgm:pt>
    <dgm:pt modelId="{CA895514-6C23-43E3-A15C-728A9EC10843}" type="pres">
      <dgm:prSet presAssocID="{ECBD6B98-1CBE-4BAA-AB77-4873C9DB1799}" presName="parentLeftMargin" presStyleLbl="node1" presStyleIdx="1" presStyleCnt="3"/>
      <dgm:spPr/>
      <dgm:t>
        <a:bodyPr/>
        <a:lstStyle>
          <a:extLst/>
        </a:lstStyle>
        <a:p>
          <a:endParaRPr lang="sl-SI"/>
        </a:p>
      </dgm:t>
    </dgm:pt>
    <dgm:pt modelId="{D2A5797B-20EE-4298-BA50-C968CEE241D4}" type="pres">
      <dgm:prSet presAssocID="{ECBD6B98-1CBE-4BAA-AB77-4873C9DB1799}" presName="parentText" presStyleLbl="node1" presStyleIdx="2" presStyleCnt="3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sl-SI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sl-SI"/>
        </a:p>
      </dgm:t>
    </dgm:pt>
    <dgm:pt modelId="{56015E43-931D-4CAD-85C0-E9EB84437182}" type="pres">
      <dgm:prSet presAssocID="{ECBD6B98-1CBE-4BAA-AB77-4873C9DB1799}" presName="childText" presStyleLbl="alignAcc1" presStyleIdx="2" presStyleCnt="3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sl-SI"/>
        </a:p>
      </dgm:t>
    </dgm:pt>
  </dgm:ptLst>
  <dgm:cxnLst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E8EF61B1-515C-44F0-9393-3A960B69FA7A}" srcId="{8554BDF9-8515-4677-9942-0171F000F8EB}" destId="{F50BDB3E-817D-4A89-9D71-D9E0B029567B}" srcOrd="1" destOrd="0" parTransId="{DE0B39BA-A6F3-455E-8022-365CCF701DB7}" sibTransId="{25F4C625-3E51-442C-BBB8-3FA715271B27}"/>
    <dgm:cxn modelId="{7BE48F06-505A-4F51-BA61-409D1FF34502}" srcId="{8554BDF9-8515-4677-9942-0171F000F8EB}" destId="{ECBD6B98-1CBE-4BAA-AB77-4873C9DB1799}" srcOrd="2" destOrd="0" parTransId="{A8E7F406-AFD8-48D2-8D82-E8A1F17391BF}" sibTransId="{CF18F627-55D0-4D75-84BC-9F6776290819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1C1C1D40-CA92-42B9-BFAE-28CD99A44D41}" type="presParOf" srcId="{9D58511D-D18C-46E6-ADFB-6CDE1389D37F}" destId="{98CD7476-6A48-4BD0-A0B1-E79081300878}" srcOrd="4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5" destOrd="0" presId="urn:microsoft.com/office/officeart/2005/8/layout/list1#1"/>
    <dgm:cxn modelId="{A42D74F1-587B-4CCC-A643-E1D5BA96F0EA}" type="presParOf" srcId="{9D58511D-D18C-46E6-ADFB-6CDE1389D37F}" destId="{2DB5D132-AB90-49A4-A479-F0988A86E33E}" srcOrd="6" destOrd="0" presId="urn:microsoft.com/office/officeart/2005/8/layout/list1#1"/>
    <dgm:cxn modelId="{5783C852-9201-438C-A833-9F29205584EB}" type="presParOf" srcId="{9D58511D-D18C-46E6-ADFB-6CDE1389D37F}" destId="{A5E75685-2820-438A-88AF-159553A570AE}" srcOrd="7" destOrd="0" presId="urn:microsoft.com/office/officeart/2005/8/layout/list1#1"/>
    <dgm:cxn modelId="{CCDE5064-ACC1-4A08-AFD3-9E63FF6474D7}" type="presParOf" srcId="{9D58511D-D18C-46E6-ADFB-6CDE1389D37F}" destId="{3936D63D-3BB5-4099-A097-CE176EB2ABE2}" srcOrd="8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9" destOrd="0" presId="urn:microsoft.com/office/officeart/2005/8/layout/list1#1"/>
    <dgm:cxn modelId="{341024FC-9245-40AE-9171-0836E2F667E4}" type="presParOf" srcId="{9D58511D-D18C-46E6-ADFB-6CDE1389D37F}" destId="{56015E43-931D-4CAD-85C0-E9EB84437182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1262885"/>
          <a:ext cx="180528" cy="50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9854" y="1230690"/>
          <a:ext cx="145982" cy="58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6" tIns="0" rIns="4776" bIns="0" numCol="1" spcCol="1270" anchor="ctr" anchorCtr="0">
          <a:noAutofit/>
        </a:bodyPr>
        <a:lstStyle/>
        <a:p>
          <a:pPr lvl="0" algn="l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" kern="1200" dirty="0"/>
            <a:t>Besedilo, grafika in slike</a:t>
          </a:r>
        </a:p>
      </dsp:txBody>
      <dsp:txXfrm>
        <a:off x="12730" y="1233566"/>
        <a:ext cx="140230" cy="53172"/>
      </dsp:txXfrm>
    </dsp:sp>
    <dsp:sp modelId="{2DB5D132-AB90-49A4-A479-F0988A86E33E}">
      <dsp:nvSpPr>
        <dsp:cNvPr id="0" name=""/>
        <dsp:cNvSpPr/>
      </dsp:nvSpPr>
      <dsp:spPr>
        <a:xfrm>
          <a:off x="0" y="1351654"/>
          <a:ext cx="180528" cy="50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9017" y="1321233"/>
          <a:ext cx="147656" cy="589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6" tIns="0" rIns="4776" bIns="0" numCol="1" spcCol="1270" anchor="ctr" anchorCtr="0">
          <a:noAutofit/>
        </a:bodyPr>
        <a:lstStyle/>
        <a:p>
          <a:pPr lvl="0" algn="l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" kern="1200"/>
            <a:t>Teme in hitri slogi</a:t>
          </a:r>
        </a:p>
      </dsp:txBody>
      <dsp:txXfrm>
        <a:off x="11893" y="1324109"/>
        <a:ext cx="141904" cy="53172"/>
      </dsp:txXfrm>
    </dsp:sp>
    <dsp:sp modelId="{56015E43-931D-4CAD-85C0-E9EB84437182}">
      <dsp:nvSpPr>
        <dsp:cNvPr id="0" name=""/>
        <dsp:cNvSpPr/>
      </dsp:nvSpPr>
      <dsp:spPr>
        <a:xfrm>
          <a:off x="0" y="1443971"/>
          <a:ext cx="180528" cy="50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5797B-20EE-4298-BA50-C968CEE241D4}">
      <dsp:nvSpPr>
        <dsp:cNvPr id="0" name=""/>
        <dsp:cNvSpPr/>
      </dsp:nvSpPr>
      <dsp:spPr>
        <a:xfrm>
          <a:off x="9017" y="1414509"/>
          <a:ext cx="146663" cy="58924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776" tIns="0" rIns="4776" bIns="0" numCol="1" spcCol="1270" anchor="ctr" anchorCtr="0">
          <a:noAutofit/>
        </a:bodyPr>
        <a:lstStyle/>
        <a:p>
          <a:pPr lvl="0" algn="l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" kern="1200"/>
            <a:t>Nove postavitve</a:t>
          </a:r>
        </a:p>
      </dsp:txBody>
      <dsp:txXfrm>
        <a:off x="11893" y="1417385"/>
        <a:ext cx="140911" cy="5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sl-SI" sz="1200"/>
            </a:lvl1pPr>
            <a:extLst/>
          </a:lstStyle>
          <a:p>
            <a:fld id="{C238408C-6839-46EE-8131-EDA75C487F2E}" type="datetimeFigureOut">
              <a:rPr lang="sl-SI"/>
              <a:pPr/>
              <a:t>26.11.2013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sl-SI" sz="1200"/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sl-SI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69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sl-SI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897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707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53DA-8BF4-4869-96FE-9BCF43372D46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1F286-74C1-43B5-AB69-D8A2E479F51B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69E4-5543-4F71-A3CC-21E24E49CA70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75CC1-8A83-4491-A49C-FF8298F8CDD2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971551" y="1200151"/>
            <a:ext cx="378142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05390" y="1200151"/>
            <a:ext cx="378142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B7ACF-6FE7-4E54-A09D-F5E0FA258500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386EB-A061-4911-A6FA-ABE37C3C6358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202DF-58F2-49BC-9BE7-8CB99946A9B5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35456-18E0-461C-80C2-08B8E05B60C5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99339-9589-440E-B129-4B53C62F9DE2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1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36E1A-42B8-4744-B160-DBE7041201E2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71F5B-74CF-4841-91BB-8F502FA3CB53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57988" y="205979"/>
            <a:ext cx="1928812" cy="4388644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71550" y="205979"/>
            <a:ext cx="5634038" cy="438864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33CC"/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A249D-66F1-41DA-A9B5-248A0403D69B}" type="slidenum">
              <a:rPr lang="de-DE">
                <a:solidFill>
                  <a:srgbClr val="0033CC"/>
                </a:solidFill>
              </a:rPr>
              <a:pPr/>
              <a:t>‹#›</a:t>
            </a:fld>
            <a:endParaRPr lang="de-DE">
              <a:solidFill>
                <a:srgbClr val="0033C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33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33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sl-SI" smtClean="0"/>
              <a:pPr/>
              <a:t>26.11.2013</a:t>
            </a:fld>
            <a:endParaRPr kumimoji="0"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sl-SI" smtClean="0"/>
              <a:pPr/>
              <a:t>‹#›</a:t>
            </a:fld>
            <a:endParaRPr kumimoji="0"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4664881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5355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816DF-213E-421B-92D3-C068DBB023D6}" type="datetimeFigureOut">
              <a:rPr kumimoji="0" lang="sl-SI" smtClean="0">
                <a:solidFill>
                  <a:schemeClr val="tx2"/>
                </a:solidFill>
              </a:rPr>
              <a:pPr/>
              <a:t>26.11.2013</a:t>
            </a:fld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kumimoji="0" lang="sl-SI" sz="1100">
              <a:solidFill>
                <a:schemeClr val="tx2"/>
              </a:solidFill>
            </a:endParaRPr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fld id="{72AC53DF-4216-466D-99A7-94400E6C2A25}" type="slidenum">
              <a:rPr kumimoji="0" lang="sl-SI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sl-SI" sz="1200">
              <a:solidFill>
                <a:schemeClr val="tx2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Freeform 3"/>
          <p:cNvSpPr>
            <a:spLocks/>
          </p:cNvSpPr>
          <p:nvPr userDrawn="1"/>
        </p:nvSpPr>
        <p:spPr bwMode="hidden">
          <a:xfrm>
            <a:off x="885825" y="977515"/>
            <a:ext cx="8255000" cy="4165997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0" name="Freeform 4"/>
          <p:cNvSpPr>
            <a:spLocks/>
          </p:cNvSpPr>
          <p:nvPr userDrawn="1"/>
        </p:nvSpPr>
        <p:spPr bwMode="hidden">
          <a:xfrm>
            <a:off x="0" y="970360"/>
            <a:ext cx="885825" cy="41731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2" name="Freeform 6"/>
          <p:cNvSpPr>
            <a:spLocks/>
          </p:cNvSpPr>
          <p:nvPr/>
        </p:nvSpPr>
        <p:spPr bwMode="ltGray">
          <a:xfrm>
            <a:off x="876300" y="16676"/>
            <a:ext cx="19050" cy="82748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695"/>
              </a:cxn>
              <a:cxn ang="0">
                <a:pos x="12" y="695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695">
                <a:moveTo>
                  <a:pt x="12" y="0"/>
                </a:moveTo>
                <a:lnTo>
                  <a:pt x="0" y="0"/>
                </a:lnTo>
                <a:lnTo>
                  <a:pt x="0" y="695"/>
                </a:lnTo>
                <a:lnTo>
                  <a:pt x="12" y="695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3" name="Freeform 7"/>
          <p:cNvSpPr>
            <a:spLocks/>
          </p:cNvSpPr>
          <p:nvPr/>
        </p:nvSpPr>
        <p:spPr bwMode="ltGray">
          <a:xfrm>
            <a:off x="876300" y="1528763"/>
            <a:ext cx="19050" cy="3211116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4" name="Freeform 8"/>
          <p:cNvSpPr>
            <a:spLocks/>
          </p:cNvSpPr>
          <p:nvPr/>
        </p:nvSpPr>
        <p:spPr bwMode="ltGray">
          <a:xfrm>
            <a:off x="1617663" y="971551"/>
            <a:ext cx="7523162" cy="14288"/>
          </a:xfrm>
          <a:custGeom>
            <a:avLst/>
            <a:gdLst/>
            <a:ahLst/>
            <a:cxnLst>
              <a:cxn ang="0">
                <a:pos x="4724" y="0"/>
              </a:cxn>
              <a:cxn ang="0">
                <a:pos x="0" y="0"/>
              </a:cxn>
              <a:cxn ang="0">
                <a:pos x="0" y="12"/>
              </a:cxn>
              <a:cxn ang="0">
                <a:pos x="4724" y="12"/>
              </a:cxn>
              <a:cxn ang="0">
                <a:pos x="4724" y="0"/>
              </a:cxn>
              <a:cxn ang="0">
                <a:pos x="4724" y="0"/>
              </a:cxn>
            </a:cxnLst>
            <a:rect l="0" t="0" r="r" b="b"/>
            <a:pathLst>
              <a:path w="4724" h="12">
                <a:moveTo>
                  <a:pt x="4724" y="0"/>
                </a:moveTo>
                <a:lnTo>
                  <a:pt x="0" y="0"/>
                </a:lnTo>
                <a:lnTo>
                  <a:pt x="0" y="12"/>
                </a:lnTo>
                <a:lnTo>
                  <a:pt x="4724" y="12"/>
                </a:lnTo>
                <a:lnTo>
                  <a:pt x="4724" y="0"/>
                </a:lnTo>
                <a:lnTo>
                  <a:pt x="4724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5" name="Freeform 9"/>
          <p:cNvSpPr>
            <a:spLocks/>
          </p:cNvSpPr>
          <p:nvPr/>
        </p:nvSpPr>
        <p:spPr bwMode="ltGray">
          <a:xfrm>
            <a:off x="876300" y="1228726"/>
            <a:ext cx="19050" cy="300038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6" name="Freeform 10"/>
          <p:cNvSpPr>
            <a:spLocks/>
          </p:cNvSpPr>
          <p:nvPr/>
        </p:nvSpPr>
        <p:spPr bwMode="ltGray">
          <a:xfrm>
            <a:off x="876300" y="428626"/>
            <a:ext cx="19050" cy="30003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2" h="252">
                <a:moveTo>
                  <a:pt x="12" y="0"/>
                </a:moveTo>
                <a:lnTo>
                  <a:pt x="0" y="0"/>
                </a:lnTo>
                <a:lnTo>
                  <a:pt x="0" y="252"/>
                </a:lnTo>
                <a:lnTo>
                  <a:pt x="12" y="252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7" name="Freeform 11"/>
          <p:cNvSpPr>
            <a:spLocks/>
          </p:cNvSpPr>
          <p:nvPr/>
        </p:nvSpPr>
        <p:spPr bwMode="ltGray">
          <a:xfrm>
            <a:off x="876300" y="728673"/>
            <a:ext cx="19050" cy="500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8" name="Freeform 12"/>
          <p:cNvSpPr>
            <a:spLocks/>
          </p:cNvSpPr>
          <p:nvPr/>
        </p:nvSpPr>
        <p:spPr bwMode="ltGray">
          <a:xfrm>
            <a:off x="0" y="971551"/>
            <a:ext cx="557213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09" name="Freeform 13"/>
          <p:cNvSpPr>
            <a:spLocks/>
          </p:cNvSpPr>
          <p:nvPr/>
        </p:nvSpPr>
        <p:spPr bwMode="ltGray">
          <a:xfrm>
            <a:off x="1217613" y="971551"/>
            <a:ext cx="400050" cy="14288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10" name="Freeform 14"/>
          <p:cNvSpPr>
            <a:spLocks/>
          </p:cNvSpPr>
          <p:nvPr/>
        </p:nvSpPr>
        <p:spPr bwMode="ltGray">
          <a:xfrm>
            <a:off x="552475" y="971551"/>
            <a:ext cx="665163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2345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33CC"/>
              </a:solidFill>
            </a:endParaRPr>
          </a:p>
        </p:txBody>
      </p:sp>
      <p:sp>
        <p:nvSpPr>
          <p:cNvPr id="2345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33CC"/>
              </a:solidFill>
            </a:endParaRPr>
          </a:p>
        </p:txBody>
      </p:sp>
      <p:sp>
        <p:nvSpPr>
          <p:cNvPr id="234531" name="AutoShape 35"/>
          <p:cNvSpPr>
            <a:spLocks noChangeArrowheads="1"/>
          </p:cNvSpPr>
          <p:nvPr userDrawn="1"/>
        </p:nvSpPr>
        <p:spPr bwMode="auto">
          <a:xfrm rot="-5448880">
            <a:off x="7887307" y="3830837"/>
            <a:ext cx="1370410" cy="1295400"/>
          </a:xfrm>
          <a:prstGeom prst="rtTriangle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2800" smtClean="0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234526" name="Picture 30" descr="metaX_X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7737475" y="3489722"/>
            <a:ext cx="1557338" cy="1781175"/>
          </a:xfrm>
          <a:prstGeom prst="rect">
            <a:avLst/>
          </a:prstGeom>
          <a:noFill/>
        </p:spPr>
      </p:pic>
      <p:pic>
        <p:nvPicPr>
          <p:cNvPr id="234532" name="Picture 36" descr="metaxlogo_2246_cvc_4c1_500p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24000"/>
          </a:blip>
          <a:srcRect/>
          <a:stretch>
            <a:fillRect/>
          </a:stretch>
        </p:blipFill>
        <p:spPr bwMode="auto">
          <a:xfrm>
            <a:off x="7808913" y="141696"/>
            <a:ext cx="1155700" cy="478631"/>
          </a:xfrm>
          <a:prstGeom prst="rect">
            <a:avLst/>
          </a:prstGeom>
          <a:noFill/>
        </p:spPr>
      </p:pic>
      <p:sp>
        <p:nvSpPr>
          <p:cNvPr id="2345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99F642-06B7-47EE-A22F-AAC1530901D7}" type="slidenum">
              <a:rPr lang="de-DE" smtClean="0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mtClean="0">
              <a:solidFill>
                <a:srgbClr val="0033CC"/>
              </a:solidFill>
            </a:endParaRPr>
          </a:p>
        </p:txBody>
      </p:sp>
      <p:sp>
        <p:nvSpPr>
          <p:cNvPr id="234545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1116014" y="205983"/>
            <a:ext cx="6624637" cy="74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34546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200151"/>
            <a:ext cx="771525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0099"/>
          </a:solidFill>
          <a:latin typeface="Kabel Dm B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html:file://H:\Prasentation\deutschlandkarte_jpg.mht!http://www.mein-tourenhotel.de/motorradhotels_in_bremen" TargetMode="External"/><Relationship Id="rId13" Type="http://schemas.openxmlformats.org/officeDocument/2006/relationships/hyperlink" Target="mhtml:file://H:\Prasentation\deutschlandkarte_jpg.mht!http://www.mein-tourenhotel.de/motorradhotels_in_saarland" TargetMode="External"/><Relationship Id="rId18" Type="http://schemas.openxmlformats.org/officeDocument/2006/relationships/image" Target="../media/image5.jpeg"/><Relationship Id="rId3" Type="http://schemas.openxmlformats.org/officeDocument/2006/relationships/hyperlink" Target="mhtml:file://H:\Prasentation\deutschlandkarte_jpg.mht!http://www.mein-tourenhotel.de/motorradhotels-in-brandenburg" TargetMode="External"/><Relationship Id="rId21" Type="http://schemas.openxmlformats.org/officeDocument/2006/relationships/image" Target="../media/image7.jpeg"/><Relationship Id="rId7" Type="http://schemas.openxmlformats.org/officeDocument/2006/relationships/hyperlink" Target="mhtml:file://H:\Prasentation\deutschlandkarte_jpg.mht!http://www.mein-tourenhotel.de/motorradhotels_in_schleswig-holstein" TargetMode="External"/><Relationship Id="rId12" Type="http://schemas.openxmlformats.org/officeDocument/2006/relationships/hyperlink" Target="mhtml:file://H:\Prasentation\deutschlandkarte_jpg.mht!http://www.mein-tourenhotel.de/motorradhotels_in_nordrhein-westfalen" TargetMode="External"/><Relationship Id="rId17" Type="http://schemas.openxmlformats.org/officeDocument/2006/relationships/hyperlink" Target="mhtml:file://H:\Prasentation\deutschlandkarte_jpg.mht!http://www.mein-tourenhotel.de/motorradhotels_in_bayern" TargetMode="External"/><Relationship Id="rId2" Type="http://schemas.openxmlformats.org/officeDocument/2006/relationships/hyperlink" Target="mhtml:file://H:\Prasentation\deutschlandkarte_jpg.mht!http://www.mein-tourenhotel.de/motorradhotels-in-berlin" TargetMode="External"/><Relationship Id="rId16" Type="http://schemas.openxmlformats.org/officeDocument/2006/relationships/hyperlink" Target="mhtml:file://H:\Prasentation\deutschlandkarte_jpg.mht!http://www.mein-tourenhotel.de/motorradhotels_in_baden-wuerttemberg" TargetMode="External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mhtml:file://H:\Prasentation\deutschlandkarte_jpg.mht!http://www.mein-tourenhotel.de/motorradhotels_in_hamburg" TargetMode="External"/><Relationship Id="rId11" Type="http://schemas.openxmlformats.org/officeDocument/2006/relationships/hyperlink" Target="mhtml:file://H:\Prasentation\deutschlandkarte_jpg.mht!http://www.mein-tourenhotel.de/motorradhotels_in_hessen" TargetMode="External"/><Relationship Id="rId5" Type="http://schemas.openxmlformats.org/officeDocument/2006/relationships/hyperlink" Target="mhtml:file://H:\Prasentation\deutschlandkarte_jpg.mht!http://www.mein-tourenhotel.de/motorradhotels_in_mecklenburg-vorpommern" TargetMode="External"/><Relationship Id="rId15" Type="http://schemas.openxmlformats.org/officeDocument/2006/relationships/hyperlink" Target="mhtml:file://H:\Prasentation\deutschlandkarte_jpg.mht!http://www.mein-tourenhotel.de/motorradhotels_in_sachsen" TargetMode="External"/><Relationship Id="rId10" Type="http://schemas.openxmlformats.org/officeDocument/2006/relationships/hyperlink" Target="mhtml:file://H:\Prasentation\deutschlandkarte_jpg.mht!http://www.mein-tourenhotel.de/motorradhotels_in_thueringen" TargetMode="External"/><Relationship Id="rId19" Type="http://schemas.openxmlformats.org/officeDocument/2006/relationships/image" Target="mhtml:file://H:\Prasentation\deutschlandkarte_jpg.mht!http://www.mein-tourenhotel.de/data/tmp/karten/deutschlandkarte.jpg" TargetMode="External"/><Relationship Id="rId4" Type="http://schemas.openxmlformats.org/officeDocument/2006/relationships/hyperlink" Target="mhtml:file://H:\Prasentation\deutschlandkarte_jpg.mht!http://www.mein-tourenhotel.de/motorradhotels-in-sachsen-anhalt" TargetMode="External"/><Relationship Id="rId9" Type="http://schemas.openxmlformats.org/officeDocument/2006/relationships/hyperlink" Target="mhtml:file://H:\Prasentation\deutschlandkarte_jpg.mht!http://www.mein-tourenhotel.de/motorradhotels_in_niedersachsen" TargetMode="External"/><Relationship Id="rId14" Type="http://schemas.openxmlformats.org/officeDocument/2006/relationships/hyperlink" Target="mhtml:file://H:\Prasentation\deutschlandkarte_jpg.mht!http://www.mein-tourenhotel.de/motorradhotels_in_rheinland-pfalz" TargetMode="External"/><Relationship Id="rId2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tax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etax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79512" y="699542"/>
            <a:ext cx="8712968" cy="2592288"/>
          </a:xfrm>
          <a:noFill/>
        </p:spPr>
        <p:txBody>
          <a:bodyPr>
            <a:normAutofit/>
          </a:bodyPr>
          <a:lstStyle>
            <a:extLst/>
          </a:lstStyle>
          <a:p>
            <a:pPr algn="ctr"/>
            <a:r>
              <a:rPr lang="sl-SI" sz="3600" dirty="0" smtClean="0"/>
              <a:t> </a:t>
            </a:r>
            <a:r>
              <a:rPr lang="sl-SI" sz="4400" dirty="0" err="1" smtClean="0">
                <a:solidFill>
                  <a:srgbClr val="FFC000"/>
                </a:solidFill>
              </a:rPr>
              <a:t>MagPharm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NOVI DISTIBUTER METAX PREHRANE</a:t>
            </a:r>
            <a:br>
              <a:rPr lang="sl-SI" sz="3600" dirty="0" smtClean="0"/>
            </a:br>
            <a:r>
              <a:rPr lang="sl-SI" sz="3600" dirty="0" smtClean="0"/>
              <a:t> ( </a:t>
            </a:r>
            <a:r>
              <a:rPr lang="sl-SI" sz="3600" dirty="0" err="1" smtClean="0"/>
              <a:t>XPhe</a:t>
            </a:r>
            <a:r>
              <a:rPr lang="sl-SI" sz="3600" dirty="0" smtClean="0"/>
              <a:t> </a:t>
            </a:r>
            <a:r>
              <a:rPr lang="sl-SI" sz="3600" dirty="0" err="1" smtClean="0"/>
              <a:t>smart</a:t>
            </a:r>
            <a:r>
              <a:rPr lang="sl-SI" sz="3600" dirty="0" smtClean="0"/>
              <a:t> proizvodov ) v Sloveniji </a:t>
            </a: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>                        </a:t>
            </a:r>
            <a:r>
              <a:rPr lang="sl-SI" sz="3200" dirty="0" smtClean="0">
                <a:solidFill>
                  <a:srgbClr val="FFC000"/>
                </a:solidFill>
              </a:rPr>
              <a:t>mag. Zdravko Plečnik mag. farm.</a:t>
            </a:r>
            <a:endParaRPr lang="sl-SI" sz="32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533400" y="3651871"/>
            <a:ext cx="7854696" cy="1368152"/>
          </a:xfrm>
        </p:spPr>
        <p:txBody>
          <a:bodyPr anchor="ctr">
            <a:normAutofit/>
          </a:bodyPr>
          <a:lstStyle>
            <a:extLst/>
          </a:lstStyle>
          <a:p>
            <a:r>
              <a:rPr lang="sl-SI" dirty="0" smtClean="0"/>
              <a:t>Ljubljana , Pediatrična klinika, Srečanje PKU društva   20. april 2013  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792088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sl-SI" dirty="0" err="1" smtClean="0"/>
              <a:t>MagPharm</a:t>
            </a:r>
            <a:r>
              <a:rPr lang="sl-SI" dirty="0" smtClean="0"/>
              <a:t> d.o.o.</a:t>
            </a:r>
            <a:endParaRPr lang="sl-SI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779662"/>
            <a:ext cx="8229600" cy="288032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>
              <a:buNone/>
            </a:pPr>
            <a:r>
              <a:rPr lang="sl-SI" dirty="0" smtClean="0"/>
              <a:t> </a:t>
            </a:r>
          </a:p>
          <a:p>
            <a:r>
              <a:rPr lang="sl-SI" dirty="0" smtClean="0"/>
              <a:t>popolno ime: </a:t>
            </a:r>
            <a:r>
              <a:rPr lang="sl-SI" b="1" dirty="0" err="1" smtClean="0"/>
              <a:t>MagPharm</a:t>
            </a:r>
            <a:r>
              <a:rPr lang="sl-SI" b="1" dirty="0" smtClean="0"/>
              <a:t>, prodaja farmacevtskih izdelkov, d.o.o. </a:t>
            </a:r>
          </a:p>
          <a:p>
            <a:r>
              <a:rPr lang="sl-SI" dirty="0" smtClean="0"/>
              <a:t>kratko ime: </a:t>
            </a:r>
            <a:r>
              <a:rPr lang="sl-SI" b="1" dirty="0" err="1" smtClean="0"/>
              <a:t>MagPharm</a:t>
            </a:r>
            <a:r>
              <a:rPr lang="sl-SI" b="1" dirty="0"/>
              <a:t> </a:t>
            </a:r>
            <a:r>
              <a:rPr lang="sl-SI" b="1" dirty="0" smtClean="0"/>
              <a:t>d.o.o.</a:t>
            </a:r>
          </a:p>
          <a:p>
            <a:r>
              <a:rPr lang="sl-SI" dirty="0" smtClean="0"/>
              <a:t>  Dunajska cesta 181 , 1000 LJUBLJANA</a:t>
            </a:r>
          </a:p>
          <a:p>
            <a:r>
              <a:rPr lang="sl-SI" dirty="0" smtClean="0"/>
              <a:t> telefon:</a:t>
            </a:r>
            <a:r>
              <a:rPr lang="sl-SI" dirty="0" smtClean="0">
                <a:solidFill>
                  <a:srgbClr val="FF0000"/>
                </a:solidFill>
              </a:rPr>
              <a:t>040 457 767</a:t>
            </a:r>
          </a:p>
          <a:p>
            <a:r>
              <a:rPr lang="sl-SI" dirty="0" smtClean="0"/>
              <a:t>/e-pošta: </a:t>
            </a:r>
            <a:r>
              <a:rPr lang="sl-SI" dirty="0" err="1" smtClean="0">
                <a:solidFill>
                  <a:srgbClr val="FF0000"/>
                </a:solidFill>
              </a:rPr>
              <a:t>zdravkoplecnik.zdravko@gmail.com</a:t>
            </a:r>
            <a:r>
              <a:rPr lang="sl-SI" dirty="0" smtClean="0"/>
              <a:t> 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 flipH="1">
          <a:off x="9144000" y="1923690"/>
          <a:ext cx="180528" cy="2727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Slika 5" descr="MAG_PHARM_LOGO_VIZITKA_LOGO.jp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3203848" cy="987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                    Zdravko Plečnik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1451610"/>
            <a:ext cx="9144000" cy="3691890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Rojen leta 1961 v Ljubljani, poročen, oče 2 sinov</a:t>
            </a:r>
          </a:p>
          <a:p>
            <a:r>
              <a:rPr lang="sl-SI" dirty="0" smtClean="0"/>
              <a:t>Študij: fakulteta za farmacijo, končan magisterij 1992</a:t>
            </a:r>
          </a:p>
          <a:p>
            <a:r>
              <a:rPr lang="sl-SI" dirty="0" smtClean="0"/>
              <a:t>6 let zaposlen v Leku (razvoj </a:t>
            </a:r>
            <a:r>
              <a:rPr lang="sl-SI" dirty="0" err="1" smtClean="0"/>
              <a:t>fitoterapevtskih</a:t>
            </a:r>
            <a:r>
              <a:rPr lang="sl-SI" dirty="0" smtClean="0"/>
              <a:t> izdelkov- </a:t>
            </a:r>
            <a:r>
              <a:rPr lang="sl-SI" dirty="0" err="1" smtClean="0"/>
              <a:t>Immunal</a:t>
            </a:r>
            <a:r>
              <a:rPr lang="sl-SI" dirty="0" smtClean="0"/>
              <a:t> )</a:t>
            </a:r>
          </a:p>
          <a:p>
            <a:r>
              <a:rPr lang="sl-SI" dirty="0" smtClean="0"/>
              <a:t>18 let direktor programa prehrane za dojenčke (</a:t>
            </a:r>
            <a:r>
              <a:rPr lang="sl-SI" dirty="0" err="1" smtClean="0"/>
              <a:t>milupa</a:t>
            </a:r>
            <a:r>
              <a:rPr lang="sl-SI" dirty="0" smtClean="0"/>
              <a:t>) in izvršni direktor za otroško prehrano v Kolinski</a:t>
            </a:r>
          </a:p>
          <a:p>
            <a:r>
              <a:rPr lang="sl-SI" dirty="0" smtClean="0"/>
              <a:t>Samostojni podjetnik (</a:t>
            </a:r>
            <a:r>
              <a:rPr lang="sl-SI" dirty="0" err="1" smtClean="0"/>
              <a:t>MagPharm</a:t>
            </a:r>
            <a:r>
              <a:rPr lang="sl-SI" dirty="0" smtClean="0"/>
              <a:t> in Z PHARM- zastopstvo za </a:t>
            </a:r>
            <a:r>
              <a:rPr lang="sl-SI" dirty="0" err="1" smtClean="0"/>
              <a:t>ActiMaris</a:t>
            </a:r>
            <a:r>
              <a:rPr lang="sl-SI" dirty="0" smtClean="0"/>
              <a:t>, </a:t>
            </a:r>
            <a:r>
              <a:rPr lang="sl-SI" dirty="0" err="1" smtClean="0"/>
              <a:t>Inhealth</a:t>
            </a:r>
            <a:r>
              <a:rPr lang="sl-SI" dirty="0" smtClean="0"/>
              <a:t> Technologies, specializirana spletna trgovina)</a:t>
            </a:r>
          </a:p>
          <a:p>
            <a:endParaRPr lang="sl-SI" dirty="0"/>
          </a:p>
        </p:txBody>
      </p:sp>
      <p:pic>
        <p:nvPicPr>
          <p:cNvPr id="4" name="Slika 3" descr="MAG_PHARM_LOGO_VIZITKA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3848" cy="987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07905" y="0"/>
            <a:ext cx="4032448" cy="951310"/>
          </a:xfrm>
          <a:ln/>
        </p:spPr>
        <p:txBody>
          <a:bodyPr/>
          <a:lstStyle/>
          <a:p>
            <a:r>
              <a:rPr lang="sl-SI" sz="2400" dirty="0" smtClean="0">
                <a:latin typeface="Kabel Dm BT" pitchFamily="34" charset="0"/>
              </a:rPr>
              <a:t/>
            </a:r>
            <a:br>
              <a:rPr lang="sl-SI" sz="2400" dirty="0" smtClean="0">
                <a:latin typeface="Kabel Dm BT" pitchFamily="34" charset="0"/>
              </a:rPr>
            </a:br>
            <a:r>
              <a:rPr lang="de-DE" sz="2400" dirty="0" err="1" smtClean="0">
                <a:latin typeface="Kabel Dm BT" pitchFamily="34" charset="0"/>
              </a:rPr>
              <a:t>metaX</a:t>
            </a:r>
            <a:r>
              <a:rPr lang="de-DE" sz="2400" dirty="0" smtClean="0">
                <a:latin typeface="Kabel Dm BT" pitchFamily="34" charset="0"/>
              </a:rPr>
              <a:t> – Institut für Diätetik </a:t>
            </a:r>
            <a:r>
              <a:rPr lang="sl-SI" sz="2000" dirty="0" smtClean="0">
                <a:latin typeface="Kabel Dm BT" pitchFamily="34" charset="0"/>
              </a:rPr>
              <a:t/>
            </a:r>
            <a:br>
              <a:rPr lang="sl-SI" sz="2000" dirty="0" smtClean="0">
                <a:latin typeface="Kabel Dm BT" pitchFamily="34" charset="0"/>
              </a:rPr>
            </a:br>
            <a:endParaRPr lang="de-DE" sz="2000" dirty="0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707654"/>
            <a:ext cx="7488882" cy="3096343"/>
          </a:xfrm>
          <a:noFill/>
          <a:ln/>
        </p:spPr>
        <p:txBody>
          <a:bodyPr/>
          <a:lstStyle/>
          <a:p>
            <a:pPr algn="l">
              <a:buClrTx/>
            </a:pPr>
            <a:r>
              <a:rPr lang="sl-SI" sz="2400" dirty="0" smtClean="0">
                <a:latin typeface="Kabel Dm BT" pitchFamily="34" charset="0"/>
              </a:rPr>
              <a:t>-sodelovanje s podjetjem </a:t>
            </a:r>
            <a:r>
              <a:rPr lang="sl-SI" sz="2400" dirty="0" err="1" smtClean="0">
                <a:latin typeface="Kabel Dm BT" pitchFamily="34" charset="0"/>
              </a:rPr>
              <a:t>metaX</a:t>
            </a:r>
            <a:r>
              <a:rPr lang="sl-SI" sz="2400" dirty="0" smtClean="0">
                <a:latin typeface="Kabel Dm BT" pitchFamily="34" charset="0"/>
              </a:rPr>
              <a:t> od leta 2009 naprej</a:t>
            </a:r>
          </a:p>
          <a:p>
            <a:pPr algn="l">
              <a:buClrTx/>
            </a:pPr>
            <a:endParaRPr lang="sl-SI" sz="2400" dirty="0" smtClean="0">
              <a:latin typeface="Kabel Dm BT" pitchFamily="34" charset="0"/>
            </a:endParaRPr>
          </a:p>
          <a:p>
            <a:pPr algn="l">
              <a:buClrTx/>
              <a:buFontTx/>
              <a:buChar char="-"/>
            </a:pPr>
            <a:r>
              <a:rPr lang="sl-SI" sz="2400" dirty="0" smtClean="0">
                <a:latin typeface="Kabel Dm BT" pitchFamily="34" charset="0"/>
              </a:rPr>
              <a:t>registracija izdelkov </a:t>
            </a:r>
            <a:r>
              <a:rPr lang="sl-SI" sz="2400" dirty="0" err="1" smtClean="0">
                <a:latin typeface="Kabel Dm BT" pitchFamily="34" charset="0"/>
              </a:rPr>
              <a:t>metaX</a:t>
            </a:r>
            <a:r>
              <a:rPr lang="sl-SI" sz="2400" dirty="0" smtClean="0">
                <a:latin typeface="Kabel Dm BT" pitchFamily="34" charset="0"/>
              </a:rPr>
              <a:t> v Sloveniji</a:t>
            </a:r>
          </a:p>
          <a:p>
            <a:pPr algn="l">
              <a:buClrTx/>
              <a:buFontTx/>
              <a:buChar char="-"/>
            </a:pPr>
            <a:endParaRPr lang="sl-SI" sz="2400" dirty="0" smtClean="0">
              <a:latin typeface="Kabel Dm BT" pitchFamily="34" charset="0"/>
            </a:endParaRPr>
          </a:p>
          <a:p>
            <a:pPr algn="l">
              <a:buClrTx/>
              <a:buFontTx/>
              <a:buChar char="-"/>
            </a:pPr>
            <a:r>
              <a:rPr lang="sl-SI" sz="2400" dirty="0" smtClean="0">
                <a:latin typeface="Kabel Dm BT" pitchFamily="34" charset="0"/>
              </a:rPr>
              <a:t>razvrstitev na pozitivno listo ZZZS</a:t>
            </a:r>
          </a:p>
          <a:p>
            <a:pPr algn="l">
              <a:buClrTx/>
              <a:buFontTx/>
              <a:buChar char="-"/>
            </a:pPr>
            <a:endParaRPr lang="sl-SI" sz="2400" dirty="0" smtClean="0">
              <a:latin typeface="Kabel Dm BT" pitchFamily="34" charset="0"/>
            </a:endParaRPr>
          </a:p>
          <a:p>
            <a:pPr algn="l">
              <a:buClrTx/>
              <a:buFontTx/>
              <a:buChar char="-"/>
            </a:pPr>
            <a:r>
              <a:rPr lang="sl-SI" sz="2400" dirty="0" smtClean="0">
                <a:latin typeface="Kabel Dm BT" pitchFamily="34" charset="0"/>
              </a:rPr>
              <a:t>strokovno delo</a:t>
            </a:r>
          </a:p>
          <a:p>
            <a:pPr algn="l">
              <a:buClrTx/>
              <a:buFontTx/>
              <a:buChar char="-"/>
            </a:pPr>
            <a:endParaRPr lang="sl-SI" sz="2400" dirty="0" smtClean="0">
              <a:latin typeface="Kabel Dm BT" pitchFamily="34" charset="0"/>
            </a:endParaRPr>
          </a:p>
          <a:p>
            <a:pPr algn="l">
              <a:buClrTx/>
              <a:buFontTx/>
              <a:buChar char="-"/>
            </a:pPr>
            <a:endParaRPr lang="de-DE" sz="2400" dirty="0">
              <a:latin typeface="Kabel Dm BT" pitchFamily="34" charset="0"/>
            </a:endParaRPr>
          </a:p>
          <a:p>
            <a:pPr>
              <a:buClrTx/>
            </a:pPr>
            <a:endParaRPr lang="de-DE" sz="2800" dirty="0">
              <a:latin typeface="Kabel Dm BT" pitchFamily="34" charset="0"/>
            </a:endParaRPr>
          </a:p>
        </p:txBody>
      </p:sp>
      <p:pic>
        <p:nvPicPr>
          <p:cNvPr id="6" name="Slika 5" descr="MAG_PHARM_LOGO_VIZITKA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07904" cy="987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sz="2400" dirty="0" smtClean="0"/>
              <a:t>                               </a:t>
            </a:r>
            <a:r>
              <a:rPr lang="de-DE" sz="2400" dirty="0" err="1" smtClean="0"/>
              <a:t>metaX</a:t>
            </a:r>
            <a:r>
              <a:rPr lang="de-DE" sz="2400" dirty="0" smtClean="0"/>
              <a:t> </a:t>
            </a:r>
            <a:r>
              <a:rPr lang="de-DE" sz="2400" dirty="0"/>
              <a:t>– Institut für Diätetik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err="1" smtClean="0">
                <a:latin typeface="KabelMediumITC" pitchFamily="34" charset="0"/>
              </a:rPr>
              <a:t>metaX</a:t>
            </a:r>
            <a:r>
              <a:rPr lang="sl-SI" dirty="0" smtClean="0">
                <a:latin typeface="KabelMediumITC" pitchFamily="34" charset="0"/>
              </a:rPr>
              <a:t> je bil ustanovljen leta </a:t>
            </a:r>
            <a:r>
              <a:rPr lang="de-DE" dirty="0" smtClean="0">
                <a:latin typeface="KabelMediumITC" pitchFamily="34" charset="0"/>
              </a:rPr>
              <a:t>1999 </a:t>
            </a:r>
            <a:r>
              <a:rPr lang="sl-SI" dirty="0" smtClean="0">
                <a:latin typeface="KabelMediumITC" pitchFamily="34" charset="0"/>
              </a:rPr>
              <a:t>kot zasebno, neodvisno podjetje</a:t>
            </a:r>
            <a:r>
              <a:rPr lang="de-DE" dirty="0">
                <a:latin typeface="KabelMediumITC" pitchFamily="34" charset="0"/>
              </a:rPr>
              <a:t/>
            </a:r>
            <a:br>
              <a:rPr lang="de-DE" dirty="0">
                <a:latin typeface="KabelMediumITC" pitchFamily="34" charset="0"/>
              </a:rPr>
            </a:br>
            <a:endParaRPr lang="de-DE" dirty="0">
              <a:latin typeface="KabelMediumITC" pitchFamily="34" charset="0"/>
            </a:endParaRPr>
          </a:p>
          <a:p>
            <a:r>
              <a:rPr lang="sl-SI" dirty="0" smtClean="0">
                <a:latin typeface="KabelMediumITC" pitchFamily="34" charset="0"/>
              </a:rPr>
              <a:t>Razvijajo, proizvajajo in distribuirajo specialno dietno prehrano</a:t>
            </a:r>
            <a:r>
              <a:rPr lang="de-DE" dirty="0">
                <a:latin typeface="KabelMediumITC" pitchFamily="34" charset="0"/>
              </a:rPr>
              <a:t/>
            </a:r>
            <a:br>
              <a:rPr lang="de-DE" dirty="0">
                <a:latin typeface="KabelMediumITC" pitchFamily="34" charset="0"/>
              </a:rPr>
            </a:br>
            <a:endParaRPr lang="de-DE" dirty="0">
              <a:latin typeface="KabelMediumITC" pitchFamily="34" charset="0"/>
            </a:endParaRPr>
          </a:p>
          <a:p>
            <a:r>
              <a:rPr lang="sl-SI" dirty="0" smtClean="0">
                <a:latin typeface="KabelMediumITC" pitchFamily="34" charset="0"/>
              </a:rPr>
              <a:t> </a:t>
            </a:r>
            <a:r>
              <a:rPr lang="sl-SI" dirty="0"/>
              <a:t>G</a:t>
            </a:r>
            <a:r>
              <a:rPr lang="sl-SI" dirty="0" smtClean="0"/>
              <a:t>lavna skrb je,  olajšanje vsakodnevnega življenja ljudi s presnovnimi boleznimi, s priročnimi, privlačnimi in okusnimi novimi proizvodi</a:t>
            </a:r>
            <a:r>
              <a:rPr lang="de-DE" dirty="0">
                <a:latin typeface="KabelMediumITC" pitchFamily="34" charset="0"/>
              </a:rPr>
              <a:t/>
            </a:r>
            <a:br>
              <a:rPr lang="de-DE" dirty="0">
                <a:latin typeface="KabelMediumITC" pitchFamily="34" charset="0"/>
              </a:rPr>
            </a:br>
            <a:r>
              <a:rPr lang="de-DE" dirty="0">
                <a:latin typeface="KabelMediumITC" pitchFamily="34" charset="0"/>
              </a:rPr>
              <a:t> </a:t>
            </a:r>
            <a:endParaRPr lang="de-DE" dirty="0" smtClean="0">
              <a:latin typeface="KabelMediumITC" pitchFamily="34" charset="0"/>
            </a:endParaRPr>
          </a:p>
          <a:p>
            <a:r>
              <a:rPr lang="sl-SI" dirty="0" smtClean="0">
                <a:latin typeface="KabelMediumITC" pitchFamily="34" charset="0"/>
              </a:rPr>
              <a:t> prisotni v večini držav centralne Evrope</a:t>
            </a:r>
            <a:endParaRPr lang="de-DE" dirty="0">
              <a:latin typeface="KabelMediumITC" pitchFamily="34" charset="0"/>
            </a:endParaRPr>
          </a:p>
          <a:p>
            <a:endParaRPr lang="de-DE" dirty="0">
              <a:latin typeface="KabelMediumITC" pitchFamily="34" charset="0"/>
            </a:endParaRPr>
          </a:p>
          <a:p>
            <a:endParaRPr lang="de-DE" dirty="0"/>
          </a:p>
        </p:txBody>
      </p:sp>
      <p:pic>
        <p:nvPicPr>
          <p:cNvPr id="6" name="Slika 5" descr="MAG_PHARM_LOGO_VIZITKA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76000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sz="2400" dirty="0" smtClean="0"/>
              <a:t>                          Lokaciji</a:t>
            </a:r>
            <a:r>
              <a:rPr lang="sl-SI" sz="2400" dirty="0"/>
              <a:t> </a:t>
            </a:r>
            <a:r>
              <a:rPr lang="de-DE" sz="2400" dirty="0" err="1" smtClean="0"/>
              <a:t>metaX</a:t>
            </a:r>
            <a:r>
              <a:rPr lang="sl-SI" sz="2400" dirty="0" smtClean="0"/>
              <a:t>-a</a:t>
            </a:r>
            <a:r>
              <a:rPr lang="de-DE" sz="2400" dirty="0" smtClean="0"/>
              <a:t> </a:t>
            </a:r>
            <a:r>
              <a:rPr lang="sl-SI" sz="2400" dirty="0" smtClean="0"/>
              <a:t>v Nemčiji</a:t>
            </a:r>
            <a:endParaRPr lang="de-DE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49525" y="1250157"/>
            <a:ext cx="3810000" cy="3893344"/>
            <a:chOff x="240" y="90"/>
            <a:chExt cx="6000" cy="8175"/>
          </a:xfrm>
        </p:grpSpPr>
        <p:sp>
          <p:nvSpPr>
            <p:cNvPr id="814086" name="Rectangle 6">
              <a:hlinkClick r:id="rId2" tooltip="Motorrad Hotels in Berlin"/>
            </p:cNvPr>
            <p:cNvSpPr>
              <a:spLocks noChangeArrowheads="1"/>
            </p:cNvSpPr>
            <p:nvPr/>
          </p:nvSpPr>
          <p:spPr bwMode="auto">
            <a:xfrm>
              <a:off x="4935" y="2895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87" name="Freeform 7">
              <a:hlinkClick r:id="rId3" tooltip="Motorrad Hotels in Brandenburg"/>
            </p:cNvPr>
            <p:cNvSpPr>
              <a:spLocks/>
            </p:cNvSpPr>
            <p:nvPr/>
          </p:nvSpPr>
          <p:spPr bwMode="auto">
            <a:xfrm>
              <a:off x="4065" y="2040"/>
              <a:ext cx="2010" cy="2145"/>
            </a:xfrm>
            <a:custGeom>
              <a:avLst/>
              <a:gdLst/>
              <a:ahLst/>
              <a:cxnLst>
                <a:cxn ang="0">
                  <a:pos x="1785" y="225"/>
                </a:cxn>
                <a:cxn ang="0">
                  <a:pos x="1605" y="165"/>
                </a:cxn>
                <a:cxn ang="0">
                  <a:pos x="1500" y="75"/>
                </a:cxn>
                <a:cxn ang="0">
                  <a:pos x="1200" y="195"/>
                </a:cxn>
                <a:cxn ang="0">
                  <a:pos x="1005" y="255"/>
                </a:cxn>
                <a:cxn ang="0">
                  <a:pos x="660" y="210"/>
                </a:cxn>
                <a:cxn ang="0">
                  <a:pos x="360" y="0"/>
                </a:cxn>
                <a:cxn ang="0">
                  <a:pos x="0" y="285"/>
                </a:cxn>
                <a:cxn ang="0">
                  <a:pos x="375" y="675"/>
                </a:cxn>
                <a:cxn ang="0">
                  <a:pos x="480" y="1005"/>
                </a:cxn>
                <a:cxn ang="0">
                  <a:pos x="480" y="1275"/>
                </a:cxn>
                <a:cxn ang="0">
                  <a:pos x="825" y="1590"/>
                </a:cxn>
                <a:cxn ang="0">
                  <a:pos x="1035" y="2010"/>
                </a:cxn>
                <a:cxn ang="0">
                  <a:pos x="1530" y="2145"/>
                </a:cxn>
                <a:cxn ang="0">
                  <a:pos x="1830" y="1965"/>
                </a:cxn>
                <a:cxn ang="0">
                  <a:pos x="1920" y="1905"/>
                </a:cxn>
                <a:cxn ang="0">
                  <a:pos x="1965" y="1680"/>
                </a:cxn>
                <a:cxn ang="0">
                  <a:pos x="2010" y="1380"/>
                </a:cxn>
                <a:cxn ang="0">
                  <a:pos x="1935" y="1140"/>
                </a:cxn>
                <a:cxn ang="0">
                  <a:pos x="1320" y="1065"/>
                </a:cxn>
                <a:cxn ang="0">
                  <a:pos x="1005" y="1110"/>
                </a:cxn>
                <a:cxn ang="0">
                  <a:pos x="855" y="1050"/>
                </a:cxn>
                <a:cxn ang="0">
                  <a:pos x="945" y="870"/>
                </a:cxn>
                <a:cxn ang="0">
                  <a:pos x="1020" y="750"/>
                </a:cxn>
                <a:cxn ang="0">
                  <a:pos x="1200" y="810"/>
                </a:cxn>
                <a:cxn ang="0">
                  <a:pos x="1320" y="885"/>
                </a:cxn>
                <a:cxn ang="0">
                  <a:pos x="1350" y="990"/>
                </a:cxn>
                <a:cxn ang="0">
                  <a:pos x="1845" y="1095"/>
                </a:cxn>
                <a:cxn ang="0">
                  <a:pos x="1965" y="930"/>
                </a:cxn>
                <a:cxn ang="0">
                  <a:pos x="1785" y="720"/>
                </a:cxn>
                <a:cxn ang="0">
                  <a:pos x="1620" y="645"/>
                </a:cxn>
                <a:cxn ang="0">
                  <a:pos x="1635" y="495"/>
                </a:cxn>
                <a:cxn ang="0">
                  <a:pos x="1785" y="225"/>
                </a:cxn>
              </a:cxnLst>
              <a:rect l="0" t="0" r="r" b="b"/>
              <a:pathLst>
                <a:path w="2010" h="2145">
                  <a:moveTo>
                    <a:pt x="1785" y="225"/>
                  </a:moveTo>
                  <a:lnTo>
                    <a:pt x="1605" y="165"/>
                  </a:lnTo>
                  <a:lnTo>
                    <a:pt x="1500" y="75"/>
                  </a:lnTo>
                  <a:lnTo>
                    <a:pt x="1200" y="195"/>
                  </a:lnTo>
                  <a:lnTo>
                    <a:pt x="1005" y="255"/>
                  </a:lnTo>
                  <a:lnTo>
                    <a:pt x="660" y="210"/>
                  </a:lnTo>
                  <a:lnTo>
                    <a:pt x="360" y="0"/>
                  </a:lnTo>
                  <a:lnTo>
                    <a:pt x="0" y="285"/>
                  </a:lnTo>
                  <a:lnTo>
                    <a:pt x="375" y="675"/>
                  </a:lnTo>
                  <a:lnTo>
                    <a:pt x="480" y="1005"/>
                  </a:lnTo>
                  <a:lnTo>
                    <a:pt x="480" y="1275"/>
                  </a:lnTo>
                  <a:lnTo>
                    <a:pt x="825" y="1590"/>
                  </a:lnTo>
                  <a:lnTo>
                    <a:pt x="1035" y="2010"/>
                  </a:lnTo>
                  <a:lnTo>
                    <a:pt x="1530" y="2145"/>
                  </a:lnTo>
                  <a:lnTo>
                    <a:pt x="1830" y="1965"/>
                  </a:lnTo>
                  <a:lnTo>
                    <a:pt x="1920" y="1905"/>
                  </a:lnTo>
                  <a:lnTo>
                    <a:pt x="1965" y="1680"/>
                  </a:lnTo>
                  <a:lnTo>
                    <a:pt x="2010" y="1380"/>
                  </a:lnTo>
                  <a:lnTo>
                    <a:pt x="1935" y="1140"/>
                  </a:lnTo>
                  <a:lnTo>
                    <a:pt x="1320" y="1065"/>
                  </a:lnTo>
                  <a:lnTo>
                    <a:pt x="1005" y="1110"/>
                  </a:lnTo>
                  <a:lnTo>
                    <a:pt x="855" y="1050"/>
                  </a:lnTo>
                  <a:lnTo>
                    <a:pt x="945" y="870"/>
                  </a:lnTo>
                  <a:lnTo>
                    <a:pt x="1020" y="750"/>
                  </a:lnTo>
                  <a:lnTo>
                    <a:pt x="1200" y="810"/>
                  </a:lnTo>
                  <a:lnTo>
                    <a:pt x="1320" y="885"/>
                  </a:lnTo>
                  <a:lnTo>
                    <a:pt x="1350" y="990"/>
                  </a:lnTo>
                  <a:lnTo>
                    <a:pt x="1845" y="1095"/>
                  </a:lnTo>
                  <a:lnTo>
                    <a:pt x="1965" y="930"/>
                  </a:lnTo>
                  <a:lnTo>
                    <a:pt x="1785" y="720"/>
                  </a:lnTo>
                  <a:lnTo>
                    <a:pt x="1620" y="645"/>
                  </a:lnTo>
                  <a:lnTo>
                    <a:pt x="1635" y="495"/>
                  </a:lnTo>
                  <a:lnTo>
                    <a:pt x="1785" y="22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88" name="Freeform 8">
              <a:hlinkClick r:id="rId4" tooltip="Motorrad Hotels in Sachsen Anhalt"/>
            </p:cNvPr>
            <p:cNvSpPr>
              <a:spLocks/>
            </p:cNvSpPr>
            <p:nvPr/>
          </p:nvSpPr>
          <p:spPr bwMode="auto">
            <a:xfrm>
              <a:off x="3345" y="2385"/>
              <a:ext cx="1620" cy="2130"/>
            </a:xfrm>
            <a:custGeom>
              <a:avLst/>
              <a:gdLst/>
              <a:ahLst/>
              <a:cxnLst>
                <a:cxn ang="0">
                  <a:pos x="990" y="270"/>
                </a:cxn>
                <a:cxn ang="0">
                  <a:pos x="735" y="0"/>
                </a:cxn>
                <a:cxn ang="0">
                  <a:pos x="225" y="150"/>
                </a:cxn>
                <a:cxn ang="0">
                  <a:pos x="315" y="330"/>
                </a:cxn>
                <a:cxn ang="0">
                  <a:pos x="270" y="885"/>
                </a:cxn>
                <a:cxn ang="0">
                  <a:pos x="120" y="930"/>
                </a:cxn>
                <a:cxn ang="0">
                  <a:pos x="0" y="1350"/>
                </a:cxn>
                <a:cxn ang="0">
                  <a:pos x="195" y="1380"/>
                </a:cxn>
                <a:cxn ang="0">
                  <a:pos x="315" y="1665"/>
                </a:cxn>
                <a:cxn ang="0">
                  <a:pos x="525" y="1755"/>
                </a:cxn>
                <a:cxn ang="0">
                  <a:pos x="525" y="1935"/>
                </a:cxn>
                <a:cxn ang="0">
                  <a:pos x="930" y="2130"/>
                </a:cxn>
                <a:cxn ang="0">
                  <a:pos x="1065" y="1995"/>
                </a:cxn>
                <a:cxn ang="0">
                  <a:pos x="960" y="1815"/>
                </a:cxn>
                <a:cxn ang="0">
                  <a:pos x="1005" y="1650"/>
                </a:cxn>
                <a:cxn ang="0">
                  <a:pos x="1620" y="1440"/>
                </a:cxn>
                <a:cxn ang="0">
                  <a:pos x="1485" y="1230"/>
                </a:cxn>
                <a:cxn ang="0">
                  <a:pos x="1125" y="975"/>
                </a:cxn>
                <a:cxn ang="0">
                  <a:pos x="1185" y="645"/>
                </a:cxn>
                <a:cxn ang="0">
                  <a:pos x="990" y="270"/>
                </a:cxn>
              </a:cxnLst>
              <a:rect l="0" t="0" r="r" b="b"/>
              <a:pathLst>
                <a:path w="1620" h="2130">
                  <a:moveTo>
                    <a:pt x="990" y="270"/>
                  </a:moveTo>
                  <a:lnTo>
                    <a:pt x="735" y="0"/>
                  </a:lnTo>
                  <a:lnTo>
                    <a:pt x="225" y="150"/>
                  </a:lnTo>
                  <a:lnTo>
                    <a:pt x="315" y="330"/>
                  </a:lnTo>
                  <a:lnTo>
                    <a:pt x="270" y="885"/>
                  </a:lnTo>
                  <a:lnTo>
                    <a:pt x="120" y="930"/>
                  </a:lnTo>
                  <a:lnTo>
                    <a:pt x="0" y="1350"/>
                  </a:lnTo>
                  <a:lnTo>
                    <a:pt x="195" y="1380"/>
                  </a:lnTo>
                  <a:lnTo>
                    <a:pt x="315" y="1665"/>
                  </a:lnTo>
                  <a:lnTo>
                    <a:pt x="525" y="1755"/>
                  </a:lnTo>
                  <a:lnTo>
                    <a:pt x="525" y="1935"/>
                  </a:lnTo>
                  <a:lnTo>
                    <a:pt x="930" y="2130"/>
                  </a:lnTo>
                  <a:lnTo>
                    <a:pt x="1065" y="1995"/>
                  </a:lnTo>
                  <a:lnTo>
                    <a:pt x="960" y="1815"/>
                  </a:lnTo>
                  <a:lnTo>
                    <a:pt x="1005" y="1650"/>
                  </a:lnTo>
                  <a:lnTo>
                    <a:pt x="1620" y="1440"/>
                  </a:lnTo>
                  <a:lnTo>
                    <a:pt x="1485" y="1230"/>
                  </a:lnTo>
                  <a:lnTo>
                    <a:pt x="1125" y="975"/>
                  </a:lnTo>
                  <a:lnTo>
                    <a:pt x="1185" y="645"/>
                  </a:lnTo>
                  <a:lnTo>
                    <a:pt x="990" y="2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89" name="Freeform 9">
              <a:hlinkClick r:id="rId5" tooltip="Motorrad Hotels in Mecklenburg Vorpommern"/>
            </p:cNvPr>
            <p:cNvSpPr>
              <a:spLocks/>
            </p:cNvSpPr>
            <p:nvPr/>
          </p:nvSpPr>
          <p:spPr bwMode="auto">
            <a:xfrm>
              <a:off x="3660" y="645"/>
              <a:ext cx="2175" cy="1740"/>
            </a:xfrm>
            <a:custGeom>
              <a:avLst/>
              <a:gdLst/>
              <a:ahLst/>
              <a:cxnLst>
                <a:cxn ang="0">
                  <a:pos x="555" y="630"/>
                </a:cxn>
                <a:cxn ang="0">
                  <a:pos x="195" y="735"/>
                </a:cxn>
                <a:cxn ang="0">
                  <a:pos x="150" y="1020"/>
                </a:cxn>
                <a:cxn ang="0">
                  <a:pos x="0" y="1305"/>
                </a:cxn>
                <a:cxn ang="0">
                  <a:pos x="345" y="1740"/>
                </a:cxn>
                <a:cxn ang="0">
                  <a:pos x="495" y="1575"/>
                </a:cxn>
                <a:cxn ang="0">
                  <a:pos x="750" y="1410"/>
                </a:cxn>
                <a:cxn ang="0">
                  <a:pos x="1215" y="1635"/>
                </a:cxn>
                <a:cxn ang="0">
                  <a:pos x="1560" y="1665"/>
                </a:cxn>
                <a:cxn ang="0">
                  <a:pos x="1725" y="1470"/>
                </a:cxn>
                <a:cxn ang="0">
                  <a:pos x="2025" y="1440"/>
                </a:cxn>
                <a:cxn ang="0">
                  <a:pos x="2040" y="1605"/>
                </a:cxn>
                <a:cxn ang="0">
                  <a:pos x="2175" y="1515"/>
                </a:cxn>
                <a:cxn ang="0">
                  <a:pos x="2145" y="1095"/>
                </a:cxn>
                <a:cxn ang="0">
                  <a:pos x="1845" y="255"/>
                </a:cxn>
                <a:cxn ang="0">
                  <a:pos x="1635" y="0"/>
                </a:cxn>
                <a:cxn ang="0">
                  <a:pos x="1200" y="255"/>
                </a:cxn>
                <a:cxn ang="0">
                  <a:pos x="675" y="510"/>
                </a:cxn>
                <a:cxn ang="0">
                  <a:pos x="600" y="645"/>
                </a:cxn>
                <a:cxn ang="0">
                  <a:pos x="555" y="630"/>
                </a:cxn>
              </a:cxnLst>
              <a:rect l="0" t="0" r="r" b="b"/>
              <a:pathLst>
                <a:path w="2175" h="1740">
                  <a:moveTo>
                    <a:pt x="555" y="630"/>
                  </a:moveTo>
                  <a:lnTo>
                    <a:pt x="195" y="735"/>
                  </a:lnTo>
                  <a:lnTo>
                    <a:pt x="150" y="1020"/>
                  </a:lnTo>
                  <a:lnTo>
                    <a:pt x="0" y="1305"/>
                  </a:lnTo>
                  <a:lnTo>
                    <a:pt x="345" y="1740"/>
                  </a:lnTo>
                  <a:lnTo>
                    <a:pt x="495" y="1575"/>
                  </a:lnTo>
                  <a:lnTo>
                    <a:pt x="750" y="1410"/>
                  </a:lnTo>
                  <a:lnTo>
                    <a:pt x="1215" y="1635"/>
                  </a:lnTo>
                  <a:lnTo>
                    <a:pt x="1560" y="1665"/>
                  </a:lnTo>
                  <a:lnTo>
                    <a:pt x="1725" y="1470"/>
                  </a:lnTo>
                  <a:lnTo>
                    <a:pt x="2025" y="1440"/>
                  </a:lnTo>
                  <a:lnTo>
                    <a:pt x="2040" y="1605"/>
                  </a:lnTo>
                  <a:lnTo>
                    <a:pt x="2175" y="1515"/>
                  </a:lnTo>
                  <a:lnTo>
                    <a:pt x="2145" y="1095"/>
                  </a:lnTo>
                  <a:lnTo>
                    <a:pt x="1845" y="255"/>
                  </a:lnTo>
                  <a:lnTo>
                    <a:pt x="1635" y="0"/>
                  </a:lnTo>
                  <a:lnTo>
                    <a:pt x="1200" y="255"/>
                  </a:lnTo>
                  <a:lnTo>
                    <a:pt x="675" y="510"/>
                  </a:lnTo>
                  <a:lnTo>
                    <a:pt x="600" y="645"/>
                  </a:lnTo>
                  <a:lnTo>
                    <a:pt x="555" y="6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0" name="Rectangle 10">
              <a:hlinkClick r:id="rId6"/>
            </p:cNvPr>
            <p:cNvSpPr>
              <a:spLocks noChangeArrowheads="1"/>
            </p:cNvSpPr>
            <p:nvPr/>
          </p:nvSpPr>
          <p:spPr bwMode="auto">
            <a:xfrm>
              <a:off x="2985" y="1605"/>
              <a:ext cx="3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1" name="Freeform 11">
              <a:hlinkClick r:id="rId7" tooltip="Motorrad Hotels in Schleswig Holstein"/>
            </p:cNvPr>
            <p:cNvSpPr>
              <a:spLocks/>
            </p:cNvSpPr>
            <p:nvPr/>
          </p:nvSpPr>
          <p:spPr bwMode="auto">
            <a:xfrm>
              <a:off x="2190" y="90"/>
              <a:ext cx="1605" cy="1860"/>
            </a:xfrm>
            <a:custGeom>
              <a:avLst/>
              <a:gdLst/>
              <a:ahLst/>
              <a:cxnLst>
                <a:cxn ang="0">
                  <a:pos x="345" y="945"/>
                </a:cxn>
                <a:cxn ang="0">
                  <a:pos x="360" y="1230"/>
                </a:cxn>
                <a:cxn ang="0">
                  <a:pos x="780" y="1545"/>
                </a:cxn>
                <a:cxn ang="0">
                  <a:pos x="1080" y="1425"/>
                </a:cxn>
                <a:cxn ang="0">
                  <a:pos x="1185" y="1770"/>
                </a:cxn>
                <a:cxn ang="0">
                  <a:pos x="1425" y="1860"/>
                </a:cxn>
                <a:cxn ang="0">
                  <a:pos x="1605" y="1560"/>
                </a:cxn>
                <a:cxn ang="0">
                  <a:pos x="1575" y="1320"/>
                </a:cxn>
                <a:cxn ang="0">
                  <a:pos x="1560" y="990"/>
                </a:cxn>
                <a:cxn ang="0">
                  <a:pos x="1050" y="585"/>
                </a:cxn>
                <a:cxn ang="0">
                  <a:pos x="705" y="165"/>
                </a:cxn>
                <a:cxn ang="0">
                  <a:pos x="330" y="0"/>
                </a:cxn>
                <a:cxn ang="0">
                  <a:pos x="0" y="210"/>
                </a:cxn>
                <a:cxn ang="0">
                  <a:pos x="150" y="585"/>
                </a:cxn>
                <a:cxn ang="0">
                  <a:pos x="255" y="930"/>
                </a:cxn>
                <a:cxn ang="0">
                  <a:pos x="390" y="1170"/>
                </a:cxn>
                <a:cxn ang="0">
                  <a:pos x="405" y="1230"/>
                </a:cxn>
                <a:cxn ang="0">
                  <a:pos x="390" y="1215"/>
                </a:cxn>
                <a:cxn ang="0">
                  <a:pos x="345" y="945"/>
                </a:cxn>
              </a:cxnLst>
              <a:rect l="0" t="0" r="r" b="b"/>
              <a:pathLst>
                <a:path w="1605" h="1860">
                  <a:moveTo>
                    <a:pt x="345" y="945"/>
                  </a:moveTo>
                  <a:lnTo>
                    <a:pt x="360" y="1230"/>
                  </a:lnTo>
                  <a:lnTo>
                    <a:pt x="780" y="1545"/>
                  </a:lnTo>
                  <a:lnTo>
                    <a:pt x="1080" y="1425"/>
                  </a:lnTo>
                  <a:lnTo>
                    <a:pt x="1185" y="1770"/>
                  </a:lnTo>
                  <a:lnTo>
                    <a:pt x="1425" y="1860"/>
                  </a:lnTo>
                  <a:lnTo>
                    <a:pt x="1605" y="1560"/>
                  </a:lnTo>
                  <a:lnTo>
                    <a:pt x="1575" y="1320"/>
                  </a:lnTo>
                  <a:lnTo>
                    <a:pt x="1560" y="990"/>
                  </a:lnTo>
                  <a:lnTo>
                    <a:pt x="1050" y="585"/>
                  </a:lnTo>
                  <a:lnTo>
                    <a:pt x="705" y="165"/>
                  </a:lnTo>
                  <a:lnTo>
                    <a:pt x="330" y="0"/>
                  </a:lnTo>
                  <a:lnTo>
                    <a:pt x="0" y="210"/>
                  </a:lnTo>
                  <a:lnTo>
                    <a:pt x="150" y="585"/>
                  </a:lnTo>
                  <a:lnTo>
                    <a:pt x="255" y="930"/>
                  </a:lnTo>
                  <a:lnTo>
                    <a:pt x="390" y="1170"/>
                  </a:lnTo>
                  <a:lnTo>
                    <a:pt x="405" y="1230"/>
                  </a:lnTo>
                  <a:lnTo>
                    <a:pt x="390" y="1215"/>
                  </a:lnTo>
                  <a:lnTo>
                    <a:pt x="345" y="9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2" name="Rectangle 12">
              <a:hlinkClick r:id="rId8" tooltip="Motorrad Hotels in Bremen"/>
            </p:cNvPr>
            <p:cNvSpPr>
              <a:spLocks noChangeArrowheads="1"/>
            </p:cNvSpPr>
            <p:nvPr/>
          </p:nvSpPr>
          <p:spPr bwMode="auto">
            <a:xfrm>
              <a:off x="2205" y="2055"/>
              <a:ext cx="31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3" name="Freeform 13">
              <a:hlinkClick r:id="rId9" tooltip="Motorrad Hotels in Niedersachsen"/>
            </p:cNvPr>
            <p:cNvSpPr>
              <a:spLocks/>
            </p:cNvSpPr>
            <p:nvPr/>
          </p:nvSpPr>
          <p:spPr bwMode="auto">
            <a:xfrm>
              <a:off x="930" y="1365"/>
              <a:ext cx="3090" cy="2625"/>
            </a:xfrm>
            <a:custGeom>
              <a:avLst/>
              <a:gdLst/>
              <a:ahLst/>
              <a:cxnLst>
                <a:cxn ang="0">
                  <a:pos x="0" y="1170"/>
                </a:cxn>
                <a:cxn ang="0">
                  <a:pos x="135" y="1425"/>
                </a:cxn>
                <a:cxn ang="0">
                  <a:pos x="600" y="1185"/>
                </a:cxn>
                <a:cxn ang="0">
                  <a:pos x="825" y="1350"/>
                </a:cxn>
                <a:cxn ang="0">
                  <a:pos x="735" y="1680"/>
                </a:cxn>
                <a:cxn ang="0">
                  <a:pos x="1065" y="1680"/>
                </a:cxn>
                <a:cxn ang="0">
                  <a:pos x="1185" y="1305"/>
                </a:cxn>
                <a:cxn ang="0">
                  <a:pos x="1500" y="1365"/>
                </a:cxn>
                <a:cxn ang="0">
                  <a:pos x="1575" y="2295"/>
                </a:cxn>
                <a:cxn ang="0">
                  <a:pos x="1785" y="2370"/>
                </a:cxn>
                <a:cxn ang="0">
                  <a:pos x="1815" y="2625"/>
                </a:cxn>
                <a:cxn ang="0">
                  <a:pos x="2340" y="2370"/>
                </a:cxn>
                <a:cxn ang="0">
                  <a:pos x="2475" y="1935"/>
                </a:cxn>
                <a:cxn ang="0">
                  <a:pos x="2640" y="1905"/>
                </a:cxn>
                <a:cxn ang="0">
                  <a:pos x="2715" y="1365"/>
                </a:cxn>
                <a:cxn ang="0">
                  <a:pos x="2520" y="1155"/>
                </a:cxn>
                <a:cxn ang="0">
                  <a:pos x="3090" y="1080"/>
                </a:cxn>
                <a:cxn ang="0">
                  <a:pos x="2655" y="600"/>
                </a:cxn>
                <a:cxn ang="0">
                  <a:pos x="2205" y="585"/>
                </a:cxn>
                <a:cxn ang="0">
                  <a:pos x="1845" y="225"/>
                </a:cxn>
                <a:cxn ang="0">
                  <a:pos x="1470" y="0"/>
                </a:cxn>
                <a:cxn ang="0">
                  <a:pos x="1365" y="540"/>
                </a:cxn>
                <a:cxn ang="0">
                  <a:pos x="1320" y="660"/>
                </a:cxn>
                <a:cxn ang="0">
                  <a:pos x="1635" y="765"/>
                </a:cxn>
                <a:cxn ang="0">
                  <a:pos x="1500" y="960"/>
                </a:cxn>
                <a:cxn ang="0">
                  <a:pos x="1245" y="855"/>
                </a:cxn>
                <a:cxn ang="0">
                  <a:pos x="1275" y="690"/>
                </a:cxn>
                <a:cxn ang="0">
                  <a:pos x="1230" y="285"/>
                </a:cxn>
                <a:cxn ang="0">
                  <a:pos x="1020" y="45"/>
                </a:cxn>
                <a:cxn ang="0">
                  <a:pos x="405" y="45"/>
                </a:cxn>
                <a:cxn ang="0">
                  <a:pos x="120" y="210"/>
                </a:cxn>
                <a:cxn ang="0">
                  <a:pos x="495" y="525"/>
                </a:cxn>
                <a:cxn ang="0">
                  <a:pos x="225" y="1050"/>
                </a:cxn>
                <a:cxn ang="0">
                  <a:pos x="0" y="1170"/>
                </a:cxn>
              </a:cxnLst>
              <a:rect l="0" t="0" r="r" b="b"/>
              <a:pathLst>
                <a:path w="3090" h="2625">
                  <a:moveTo>
                    <a:pt x="0" y="1170"/>
                  </a:moveTo>
                  <a:lnTo>
                    <a:pt x="135" y="1425"/>
                  </a:lnTo>
                  <a:lnTo>
                    <a:pt x="600" y="1185"/>
                  </a:lnTo>
                  <a:lnTo>
                    <a:pt x="825" y="1350"/>
                  </a:lnTo>
                  <a:lnTo>
                    <a:pt x="735" y="1680"/>
                  </a:lnTo>
                  <a:lnTo>
                    <a:pt x="1065" y="1680"/>
                  </a:lnTo>
                  <a:lnTo>
                    <a:pt x="1185" y="1305"/>
                  </a:lnTo>
                  <a:lnTo>
                    <a:pt x="1500" y="1365"/>
                  </a:lnTo>
                  <a:lnTo>
                    <a:pt x="1575" y="2295"/>
                  </a:lnTo>
                  <a:lnTo>
                    <a:pt x="1785" y="2370"/>
                  </a:lnTo>
                  <a:lnTo>
                    <a:pt x="1815" y="2625"/>
                  </a:lnTo>
                  <a:lnTo>
                    <a:pt x="2340" y="2370"/>
                  </a:lnTo>
                  <a:lnTo>
                    <a:pt x="2475" y="1935"/>
                  </a:lnTo>
                  <a:lnTo>
                    <a:pt x="2640" y="1905"/>
                  </a:lnTo>
                  <a:lnTo>
                    <a:pt x="2715" y="1365"/>
                  </a:lnTo>
                  <a:lnTo>
                    <a:pt x="2520" y="1155"/>
                  </a:lnTo>
                  <a:lnTo>
                    <a:pt x="3090" y="1080"/>
                  </a:lnTo>
                  <a:lnTo>
                    <a:pt x="2655" y="600"/>
                  </a:lnTo>
                  <a:lnTo>
                    <a:pt x="2205" y="585"/>
                  </a:lnTo>
                  <a:lnTo>
                    <a:pt x="1845" y="225"/>
                  </a:lnTo>
                  <a:lnTo>
                    <a:pt x="1470" y="0"/>
                  </a:lnTo>
                  <a:lnTo>
                    <a:pt x="1365" y="540"/>
                  </a:lnTo>
                  <a:lnTo>
                    <a:pt x="1320" y="660"/>
                  </a:lnTo>
                  <a:lnTo>
                    <a:pt x="1635" y="765"/>
                  </a:lnTo>
                  <a:lnTo>
                    <a:pt x="1500" y="960"/>
                  </a:lnTo>
                  <a:lnTo>
                    <a:pt x="1245" y="855"/>
                  </a:lnTo>
                  <a:lnTo>
                    <a:pt x="1275" y="690"/>
                  </a:lnTo>
                  <a:lnTo>
                    <a:pt x="1230" y="285"/>
                  </a:lnTo>
                  <a:lnTo>
                    <a:pt x="1020" y="45"/>
                  </a:lnTo>
                  <a:lnTo>
                    <a:pt x="405" y="45"/>
                  </a:lnTo>
                  <a:lnTo>
                    <a:pt x="120" y="210"/>
                  </a:lnTo>
                  <a:lnTo>
                    <a:pt x="495" y="525"/>
                  </a:lnTo>
                  <a:lnTo>
                    <a:pt x="225" y="1050"/>
                  </a:lnTo>
                  <a:lnTo>
                    <a:pt x="0" y="11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4" name="Freeform 14">
              <a:hlinkClick r:id="rId10" tooltip="Motorrad Hotels in Thüringen"/>
            </p:cNvPr>
            <p:cNvSpPr>
              <a:spLocks/>
            </p:cNvSpPr>
            <p:nvPr/>
          </p:nvSpPr>
          <p:spPr bwMode="auto">
            <a:xfrm>
              <a:off x="2835" y="3750"/>
              <a:ext cx="1725" cy="1455"/>
            </a:xfrm>
            <a:custGeom>
              <a:avLst/>
              <a:gdLst/>
              <a:ahLst/>
              <a:cxnLst>
                <a:cxn ang="0">
                  <a:pos x="60" y="210"/>
                </a:cxn>
                <a:cxn ang="0">
                  <a:pos x="360" y="0"/>
                </a:cxn>
                <a:cxn ang="0">
                  <a:pos x="600" y="30"/>
                </a:cxn>
                <a:cxn ang="0">
                  <a:pos x="735" y="255"/>
                </a:cxn>
                <a:cxn ang="0">
                  <a:pos x="945" y="315"/>
                </a:cxn>
                <a:cxn ang="0">
                  <a:pos x="1005" y="540"/>
                </a:cxn>
                <a:cxn ang="0">
                  <a:pos x="1350" y="810"/>
                </a:cxn>
                <a:cxn ang="0">
                  <a:pos x="1605" y="660"/>
                </a:cxn>
                <a:cxn ang="0">
                  <a:pos x="1725" y="840"/>
                </a:cxn>
                <a:cxn ang="0">
                  <a:pos x="1395" y="1125"/>
                </a:cxn>
                <a:cxn ang="0">
                  <a:pos x="1290" y="1335"/>
                </a:cxn>
                <a:cxn ang="0">
                  <a:pos x="810" y="1425"/>
                </a:cxn>
                <a:cxn ang="0">
                  <a:pos x="555" y="1455"/>
                </a:cxn>
                <a:cxn ang="0">
                  <a:pos x="150" y="1140"/>
                </a:cxn>
                <a:cxn ang="0">
                  <a:pos x="0" y="960"/>
                </a:cxn>
                <a:cxn ang="0">
                  <a:pos x="150" y="570"/>
                </a:cxn>
                <a:cxn ang="0">
                  <a:pos x="60" y="210"/>
                </a:cxn>
              </a:cxnLst>
              <a:rect l="0" t="0" r="r" b="b"/>
              <a:pathLst>
                <a:path w="1725" h="1455">
                  <a:moveTo>
                    <a:pt x="60" y="210"/>
                  </a:moveTo>
                  <a:lnTo>
                    <a:pt x="360" y="0"/>
                  </a:lnTo>
                  <a:lnTo>
                    <a:pt x="600" y="30"/>
                  </a:lnTo>
                  <a:lnTo>
                    <a:pt x="735" y="255"/>
                  </a:lnTo>
                  <a:lnTo>
                    <a:pt x="945" y="315"/>
                  </a:lnTo>
                  <a:lnTo>
                    <a:pt x="1005" y="540"/>
                  </a:lnTo>
                  <a:lnTo>
                    <a:pt x="1350" y="810"/>
                  </a:lnTo>
                  <a:lnTo>
                    <a:pt x="1605" y="660"/>
                  </a:lnTo>
                  <a:lnTo>
                    <a:pt x="1725" y="840"/>
                  </a:lnTo>
                  <a:lnTo>
                    <a:pt x="1395" y="1125"/>
                  </a:lnTo>
                  <a:lnTo>
                    <a:pt x="1290" y="1335"/>
                  </a:lnTo>
                  <a:lnTo>
                    <a:pt x="810" y="1425"/>
                  </a:lnTo>
                  <a:lnTo>
                    <a:pt x="555" y="1455"/>
                  </a:lnTo>
                  <a:lnTo>
                    <a:pt x="150" y="1140"/>
                  </a:lnTo>
                  <a:lnTo>
                    <a:pt x="0" y="960"/>
                  </a:lnTo>
                  <a:lnTo>
                    <a:pt x="150" y="570"/>
                  </a:lnTo>
                  <a:lnTo>
                    <a:pt x="60" y="21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5" name="Freeform 15">
              <a:hlinkClick r:id="rId11" tooltip="Motorrad Hotels in Hessen"/>
            </p:cNvPr>
            <p:cNvSpPr>
              <a:spLocks/>
            </p:cNvSpPr>
            <p:nvPr/>
          </p:nvSpPr>
          <p:spPr bwMode="auto">
            <a:xfrm>
              <a:off x="1350" y="3735"/>
              <a:ext cx="1560" cy="2040"/>
            </a:xfrm>
            <a:custGeom>
              <a:avLst/>
              <a:gdLst/>
              <a:ahLst/>
              <a:cxnLst>
                <a:cxn ang="0">
                  <a:pos x="1335" y="30"/>
                </a:cxn>
                <a:cxn ang="0">
                  <a:pos x="1170" y="0"/>
                </a:cxn>
                <a:cxn ang="0">
                  <a:pos x="720" y="210"/>
                </a:cxn>
                <a:cxn ang="0">
                  <a:pos x="765" y="375"/>
                </a:cxn>
                <a:cxn ang="0">
                  <a:pos x="270" y="735"/>
                </a:cxn>
                <a:cxn ang="0">
                  <a:pos x="315" y="930"/>
                </a:cxn>
                <a:cxn ang="0">
                  <a:pos x="225" y="1020"/>
                </a:cxn>
                <a:cxn ang="0">
                  <a:pos x="300" y="1185"/>
                </a:cxn>
                <a:cxn ang="0">
                  <a:pos x="0" y="1455"/>
                </a:cxn>
                <a:cxn ang="0">
                  <a:pos x="330" y="1515"/>
                </a:cxn>
                <a:cxn ang="0">
                  <a:pos x="420" y="1905"/>
                </a:cxn>
                <a:cxn ang="0">
                  <a:pos x="735" y="2040"/>
                </a:cxn>
                <a:cxn ang="0">
                  <a:pos x="705" y="1470"/>
                </a:cxn>
                <a:cxn ang="0">
                  <a:pos x="1560" y="1170"/>
                </a:cxn>
                <a:cxn ang="0">
                  <a:pos x="1425" y="900"/>
                </a:cxn>
                <a:cxn ang="0">
                  <a:pos x="1560" y="645"/>
                </a:cxn>
                <a:cxn ang="0">
                  <a:pos x="1530" y="240"/>
                </a:cxn>
                <a:cxn ang="0">
                  <a:pos x="1320" y="300"/>
                </a:cxn>
                <a:cxn ang="0">
                  <a:pos x="1335" y="30"/>
                </a:cxn>
              </a:cxnLst>
              <a:rect l="0" t="0" r="r" b="b"/>
              <a:pathLst>
                <a:path w="1560" h="2040">
                  <a:moveTo>
                    <a:pt x="1335" y="30"/>
                  </a:moveTo>
                  <a:lnTo>
                    <a:pt x="1170" y="0"/>
                  </a:lnTo>
                  <a:lnTo>
                    <a:pt x="720" y="210"/>
                  </a:lnTo>
                  <a:lnTo>
                    <a:pt x="765" y="375"/>
                  </a:lnTo>
                  <a:lnTo>
                    <a:pt x="270" y="735"/>
                  </a:lnTo>
                  <a:lnTo>
                    <a:pt x="315" y="930"/>
                  </a:lnTo>
                  <a:lnTo>
                    <a:pt x="225" y="1020"/>
                  </a:lnTo>
                  <a:lnTo>
                    <a:pt x="300" y="1185"/>
                  </a:lnTo>
                  <a:lnTo>
                    <a:pt x="0" y="1455"/>
                  </a:lnTo>
                  <a:lnTo>
                    <a:pt x="330" y="1515"/>
                  </a:lnTo>
                  <a:lnTo>
                    <a:pt x="420" y="1905"/>
                  </a:lnTo>
                  <a:lnTo>
                    <a:pt x="735" y="2040"/>
                  </a:lnTo>
                  <a:lnTo>
                    <a:pt x="705" y="1470"/>
                  </a:lnTo>
                  <a:lnTo>
                    <a:pt x="1560" y="1170"/>
                  </a:lnTo>
                  <a:lnTo>
                    <a:pt x="1425" y="900"/>
                  </a:lnTo>
                  <a:lnTo>
                    <a:pt x="1560" y="645"/>
                  </a:lnTo>
                  <a:lnTo>
                    <a:pt x="1530" y="240"/>
                  </a:lnTo>
                  <a:lnTo>
                    <a:pt x="1320" y="300"/>
                  </a:lnTo>
                  <a:lnTo>
                    <a:pt x="1335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6" name="Freeform 16">
              <a:hlinkClick r:id="rId12" tooltip="Motorrad Hotels in Nordrhein Westfalen"/>
            </p:cNvPr>
            <p:cNvSpPr>
              <a:spLocks/>
            </p:cNvSpPr>
            <p:nvPr/>
          </p:nvSpPr>
          <p:spPr bwMode="auto">
            <a:xfrm>
              <a:off x="255" y="2580"/>
              <a:ext cx="2235" cy="2220"/>
            </a:xfrm>
            <a:custGeom>
              <a:avLst/>
              <a:gdLst/>
              <a:ahLst/>
              <a:cxnLst>
                <a:cxn ang="0">
                  <a:pos x="135" y="2190"/>
                </a:cxn>
                <a:cxn ang="0">
                  <a:pos x="420" y="2220"/>
                </a:cxn>
                <a:cxn ang="0">
                  <a:pos x="585" y="1965"/>
                </a:cxn>
                <a:cxn ang="0">
                  <a:pos x="1290" y="1620"/>
                </a:cxn>
                <a:cxn ang="0">
                  <a:pos x="1395" y="1845"/>
                </a:cxn>
                <a:cxn ang="0">
                  <a:pos x="1860" y="1530"/>
                </a:cxn>
                <a:cxn ang="0">
                  <a:pos x="1740" y="1365"/>
                </a:cxn>
                <a:cxn ang="0">
                  <a:pos x="2010" y="1245"/>
                </a:cxn>
                <a:cxn ang="0">
                  <a:pos x="2235" y="1170"/>
                </a:cxn>
                <a:cxn ang="0">
                  <a:pos x="2205" y="540"/>
                </a:cxn>
                <a:cxn ang="0">
                  <a:pos x="2205" y="165"/>
                </a:cxn>
                <a:cxn ang="0">
                  <a:pos x="1860" y="90"/>
                </a:cxn>
                <a:cxn ang="0">
                  <a:pos x="1785" y="330"/>
                </a:cxn>
                <a:cxn ang="0">
                  <a:pos x="1650" y="510"/>
                </a:cxn>
                <a:cxn ang="0">
                  <a:pos x="1365" y="465"/>
                </a:cxn>
                <a:cxn ang="0">
                  <a:pos x="1515" y="150"/>
                </a:cxn>
                <a:cxn ang="0">
                  <a:pos x="1275" y="0"/>
                </a:cxn>
                <a:cxn ang="0">
                  <a:pos x="885" y="240"/>
                </a:cxn>
                <a:cxn ang="0">
                  <a:pos x="645" y="540"/>
                </a:cxn>
                <a:cxn ang="0">
                  <a:pos x="285" y="615"/>
                </a:cxn>
                <a:cxn ang="0">
                  <a:pos x="180" y="825"/>
                </a:cxn>
                <a:cxn ang="0">
                  <a:pos x="195" y="1155"/>
                </a:cxn>
                <a:cxn ang="0">
                  <a:pos x="0" y="1515"/>
                </a:cxn>
                <a:cxn ang="0">
                  <a:pos x="60" y="1860"/>
                </a:cxn>
                <a:cxn ang="0">
                  <a:pos x="180" y="2160"/>
                </a:cxn>
                <a:cxn ang="0">
                  <a:pos x="135" y="2190"/>
                </a:cxn>
              </a:cxnLst>
              <a:rect l="0" t="0" r="r" b="b"/>
              <a:pathLst>
                <a:path w="2235" h="2220">
                  <a:moveTo>
                    <a:pt x="135" y="2190"/>
                  </a:moveTo>
                  <a:lnTo>
                    <a:pt x="420" y="2220"/>
                  </a:lnTo>
                  <a:lnTo>
                    <a:pt x="585" y="1965"/>
                  </a:lnTo>
                  <a:lnTo>
                    <a:pt x="1290" y="1620"/>
                  </a:lnTo>
                  <a:lnTo>
                    <a:pt x="1395" y="1845"/>
                  </a:lnTo>
                  <a:lnTo>
                    <a:pt x="1860" y="1530"/>
                  </a:lnTo>
                  <a:lnTo>
                    <a:pt x="1740" y="1365"/>
                  </a:lnTo>
                  <a:lnTo>
                    <a:pt x="2010" y="1245"/>
                  </a:lnTo>
                  <a:lnTo>
                    <a:pt x="2235" y="1170"/>
                  </a:lnTo>
                  <a:lnTo>
                    <a:pt x="2205" y="540"/>
                  </a:lnTo>
                  <a:lnTo>
                    <a:pt x="2205" y="165"/>
                  </a:lnTo>
                  <a:lnTo>
                    <a:pt x="1860" y="90"/>
                  </a:lnTo>
                  <a:lnTo>
                    <a:pt x="1785" y="330"/>
                  </a:lnTo>
                  <a:lnTo>
                    <a:pt x="1650" y="510"/>
                  </a:lnTo>
                  <a:lnTo>
                    <a:pt x="1365" y="465"/>
                  </a:lnTo>
                  <a:lnTo>
                    <a:pt x="1515" y="150"/>
                  </a:lnTo>
                  <a:lnTo>
                    <a:pt x="1275" y="0"/>
                  </a:lnTo>
                  <a:lnTo>
                    <a:pt x="885" y="240"/>
                  </a:lnTo>
                  <a:lnTo>
                    <a:pt x="645" y="540"/>
                  </a:lnTo>
                  <a:lnTo>
                    <a:pt x="285" y="615"/>
                  </a:lnTo>
                  <a:lnTo>
                    <a:pt x="180" y="825"/>
                  </a:lnTo>
                  <a:lnTo>
                    <a:pt x="195" y="1155"/>
                  </a:lnTo>
                  <a:lnTo>
                    <a:pt x="0" y="1515"/>
                  </a:lnTo>
                  <a:lnTo>
                    <a:pt x="60" y="1860"/>
                  </a:lnTo>
                  <a:lnTo>
                    <a:pt x="180" y="2160"/>
                  </a:lnTo>
                  <a:lnTo>
                    <a:pt x="135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7" name="Freeform 17">
              <a:hlinkClick r:id="rId13" tooltip="Motorrad Hotels im Saarland "/>
            </p:cNvPr>
            <p:cNvSpPr>
              <a:spLocks/>
            </p:cNvSpPr>
            <p:nvPr/>
          </p:nvSpPr>
          <p:spPr bwMode="auto">
            <a:xfrm>
              <a:off x="390" y="5595"/>
              <a:ext cx="660" cy="57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345" y="0"/>
                </a:cxn>
                <a:cxn ang="0">
                  <a:pos x="660" y="315"/>
                </a:cxn>
                <a:cxn ang="0">
                  <a:pos x="600" y="570"/>
                </a:cxn>
                <a:cxn ang="0">
                  <a:pos x="390" y="540"/>
                </a:cxn>
                <a:cxn ang="0">
                  <a:pos x="150" y="465"/>
                </a:cxn>
                <a:cxn ang="0">
                  <a:pos x="0" y="45"/>
                </a:cxn>
              </a:cxnLst>
              <a:rect l="0" t="0" r="r" b="b"/>
              <a:pathLst>
                <a:path w="660" h="570">
                  <a:moveTo>
                    <a:pt x="0" y="45"/>
                  </a:moveTo>
                  <a:lnTo>
                    <a:pt x="345" y="0"/>
                  </a:lnTo>
                  <a:lnTo>
                    <a:pt x="660" y="315"/>
                  </a:lnTo>
                  <a:lnTo>
                    <a:pt x="600" y="570"/>
                  </a:lnTo>
                  <a:lnTo>
                    <a:pt x="390" y="540"/>
                  </a:lnTo>
                  <a:lnTo>
                    <a:pt x="150" y="465"/>
                  </a:lnTo>
                  <a:lnTo>
                    <a:pt x="0" y="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8" name="Freeform 18">
              <a:hlinkClick r:id="rId14" tooltip="Motorrad Hotels in Rheinland Pfalz"/>
            </p:cNvPr>
            <p:cNvSpPr>
              <a:spLocks/>
            </p:cNvSpPr>
            <p:nvPr/>
          </p:nvSpPr>
          <p:spPr bwMode="auto">
            <a:xfrm>
              <a:off x="240" y="4245"/>
              <a:ext cx="1515" cy="1950"/>
            </a:xfrm>
            <a:custGeom>
              <a:avLst/>
              <a:gdLst/>
              <a:ahLst/>
              <a:cxnLst>
                <a:cxn ang="0">
                  <a:pos x="1290" y="2145"/>
                </a:cxn>
                <a:cxn ang="0">
                  <a:pos x="1440" y="1905"/>
                </a:cxn>
                <a:cxn ang="0">
                  <a:pos x="1455" y="1350"/>
                </a:cxn>
                <a:cxn ang="0">
                  <a:pos x="1515" y="1080"/>
                </a:cxn>
                <a:cxn ang="0">
                  <a:pos x="1320" y="960"/>
                </a:cxn>
                <a:cxn ang="0">
                  <a:pos x="1080" y="1005"/>
                </a:cxn>
                <a:cxn ang="0">
                  <a:pos x="1125" y="825"/>
                </a:cxn>
                <a:cxn ang="0">
                  <a:pos x="1380" y="660"/>
                </a:cxn>
                <a:cxn ang="0">
                  <a:pos x="1260" y="510"/>
                </a:cxn>
                <a:cxn ang="0">
                  <a:pos x="1395" y="375"/>
                </a:cxn>
                <a:cxn ang="0">
                  <a:pos x="1275" y="0"/>
                </a:cxn>
                <a:cxn ang="0">
                  <a:pos x="615" y="345"/>
                </a:cxn>
                <a:cxn ang="0">
                  <a:pos x="420" y="585"/>
                </a:cxn>
                <a:cxn ang="0">
                  <a:pos x="285" y="525"/>
                </a:cxn>
                <a:cxn ang="0">
                  <a:pos x="0" y="780"/>
                </a:cxn>
                <a:cxn ang="0">
                  <a:pos x="120" y="1035"/>
                </a:cxn>
                <a:cxn ang="0">
                  <a:pos x="270" y="1215"/>
                </a:cxn>
                <a:cxn ang="0">
                  <a:pos x="195" y="1320"/>
                </a:cxn>
                <a:cxn ang="0">
                  <a:pos x="510" y="1320"/>
                </a:cxn>
                <a:cxn ang="0">
                  <a:pos x="705" y="1485"/>
                </a:cxn>
                <a:cxn ang="0">
                  <a:pos x="795" y="1770"/>
                </a:cxn>
                <a:cxn ang="0">
                  <a:pos x="750" y="1950"/>
                </a:cxn>
                <a:cxn ang="0">
                  <a:pos x="1290" y="2145"/>
                </a:cxn>
              </a:cxnLst>
              <a:rect l="0" t="0" r="r" b="b"/>
              <a:pathLst>
                <a:path w="1515" h="1950">
                  <a:moveTo>
                    <a:pt x="1290" y="2145"/>
                  </a:moveTo>
                  <a:lnTo>
                    <a:pt x="1440" y="1905"/>
                  </a:lnTo>
                  <a:lnTo>
                    <a:pt x="1455" y="1350"/>
                  </a:lnTo>
                  <a:lnTo>
                    <a:pt x="1515" y="1080"/>
                  </a:lnTo>
                  <a:lnTo>
                    <a:pt x="1320" y="960"/>
                  </a:lnTo>
                  <a:lnTo>
                    <a:pt x="1080" y="1005"/>
                  </a:lnTo>
                  <a:lnTo>
                    <a:pt x="1125" y="825"/>
                  </a:lnTo>
                  <a:lnTo>
                    <a:pt x="1380" y="660"/>
                  </a:lnTo>
                  <a:lnTo>
                    <a:pt x="1260" y="510"/>
                  </a:lnTo>
                  <a:lnTo>
                    <a:pt x="1395" y="375"/>
                  </a:lnTo>
                  <a:lnTo>
                    <a:pt x="1275" y="0"/>
                  </a:lnTo>
                  <a:lnTo>
                    <a:pt x="615" y="345"/>
                  </a:lnTo>
                  <a:lnTo>
                    <a:pt x="420" y="585"/>
                  </a:lnTo>
                  <a:lnTo>
                    <a:pt x="285" y="525"/>
                  </a:lnTo>
                  <a:lnTo>
                    <a:pt x="0" y="780"/>
                  </a:lnTo>
                  <a:lnTo>
                    <a:pt x="120" y="1035"/>
                  </a:lnTo>
                  <a:lnTo>
                    <a:pt x="270" y="1215"/>
                  </a:lnTo>
                  <a:lnTo>
                    <a:pt x="195" y="1320"/>
                  </a:lnTo>
                  <a:lnTo>
                    <a:pt x="510" y="1320"/>
                  </a:lnTo>
                  <a:lnTo>
                    <a:pt x="705" y="1485"/>
                  </a:lnTo>
                  <a:lnTo>
                    <a:pt x="795" y="1770"/>
                  </a:lnTo>
                  <a:lnTo>
                    <a:pt x="750" y="1950"/>
                  </a:lnTo>
                  <a:lnTo>
                    <a:pt x="1290" y="21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099" name="Freeform 19">
              <a:hlinkClick r:id="rId15" tooltip="Motorrad Hotels in Sachsen"/>
            </p:cNvPr>
            <p:cNvSpPr>
              <a:spLocks/>
            </p:cNvSpPr>
            <p:nvPr/>
          </p:nvSpPr>
          <p:spPr bwMode="auto">
            <a:xfrm>
              <a:off x="4110" y="3870"/>
              <a:ext cx="2130" cy="870"/>
            </a:xfrm>
            <a:custGeom>
              <a:avLst/>
              <a:gdLst/>
              <a:ahLst/>
              <a:cxnLst>
                <a:cxn ang="0">
                  <a:pos x="315" y="1485"/>
                </a:cxn>
                <a:cxn ang="0">
                  <a:pos x="0" y="1245"/>
                </a:cxn>
                <a:cxn ang="0">
                  <a:pos x="45" y="1080"/>
                </a:cxn>
                <a:cxn ang="0">
                  <a:pos x="480" y="735"/>
                </a:cxn>
                <a:cxn ang="0">
                  <a:pos x="285" y="495"/>
                </a:cxn>
                <a:cxn ang="0">
                  <a:pos x="165" y="375"/>
                </a:cxn>
                <a:cxn ang="0">
                  <a:pos x="240" y="135"/>
                </a:cxn>
                <a:cxn ang="0">
                  <a:pos x="825" y="0"/>
                </a:cxn>
                <a:cxn ang="0">
                  <a:pos x="960" y="255"/>
                </a:cxn>
                <a:cxn ang="0">
                  <a:pos x="1470" y="345"/>
                </a:cxn>
                <a:cxn ang="0">
                  <a:pos x="1560" y="180"/>
                </a:cxn>
                <a:cxn ang="0">
                  <a:pos x="1920" y="135"/>
                </a:cxn>
                <a:cxn ang="0">
                  <a:pos x="2130" y="315"/>
                </a:cxn>
                <a:cxn ang="0">
                  <a:pos x="2025" y="870"/>
                </a:cxn>
                <a:cxn ang="0">
                  <a:pos x="1650" y="720"/>
                </a:cxn>
                <a:cxn ang="0">
                  <a:pos x="315" y="1485"/>
                </a:cxn>
              </a:cxnLst>
              <a:rect l="0" t="0" r="r" b="b"/>
              <a:pathLst>
                <a:path w="2130" h="870">
                  <a:moveTo>
                    <a:pt x="315" y="1485"/>
                  </a:moveTo>
                  <a:lnTo>
                    <a:pt x="0" y="1245"/>
                  </a:lnTo>
                  <a:lnTo>
                    <a:pt x="45" y="1080"/>
                  </a:lnTo>
                  <a:lnTo>
                    <a:pt x="480" y="735"/>
                  </a:lnTo>
                  <a:lnTo>
                    <a:pt x="285" y="495"/>
                  </a:lnTo>
                  <a:lnTo>
                    <a:pt x="165" y="375"/>
                  </a:lnTo>
                  <a:lnTo>
                    <a:pt x="240" y="135"/>
                  </a:lnTo>
                  <a:lnTo>
                    <a:pt x="825" y="0"/>
                  </a:lnTo>
                  <a:lnTo>
                    <a:pt x="960" y="255"/>
                  </a:lnTo>
                  <a:lnTo>
                    <a:pt x="1470" y="345"/>
                  </a:lnTo>
                  <a:lnTo>
                    <a:pt x="1560" y="180"/>
                  </a:lnTo>
                  <a:lnTo>
                    <a:pt x="1920" y="135"/>
                  </a:lnTo>
                  <a:lnTo>
                    <a:pt x="2130" y="315"/>
                  </a:lnTo>
                  <a:lnTo>
                    <a:pt x="2025" y="870"/>
                  </a:lnTo>
                  <a:lnTo>
                    <a:pt x="1650" y="720"/>
                  </a:lnTo>
                  <a:lnTo>
                    <a:pt x="315" y="14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0" name="Freeform 20">
              <a:hlinkClick r:id="rId16" tooltip="Motorrad Hotels in Baden Württemberg"/>
            </p:cNvPr>
            <p:cNvSpPr>
              <a:spLocks/>
            </p:cNvSpPr>
            <p:nvPr/>
          </p:nvSpPr>
          <p:spPr bwMode="auto">
            <a:xfrm>
              <a:off x="960" y="5670"/>
              <a:ext cx="2040" cy="2205"/>
            </a:xfrm>
            <a:custGeom>
              <a:avLst/>
              <a:gdLst/>
              <a:ahLst/>
              <a:cxnLst>
                <a:cxn ang="0">
                  <a:pos x="1320" y="2190"/>
                </a:cxn>
                <a:cxn ang="0">
                  <a:pos x="1485" y="2055"/>
                </a:cxn>
                <a:cxn ang="0">
                  <a:pos x="1680" y="2070"/>
                </a:cxn>
                <a:cxn ang="0">
                  <a:pos x="1635" y="1710"/>
                </a:cxn>
                <a:cxn ang="0">
                  <a:pos x="1650" y="1455"/>
                </a:cxn>
                <a:cxn ang="0">
                  <a:pos x="2040" y="885"/>
                </a:cxn>
                <a:cxn ang="0">
                  <a:pos x="1485" y="30"/>
                </a:cxn>
                <a:cxn ang="0">
                  <a:pos x="1380" y="30"/>
                </a:cxn>
                <a:cxn ang="0">
                  <a:pos x="1200" y="135"/>
                </a:cxn>
                <a:cxn ang="0">
                  <a:pos x="780" y="0"/>
                </a:cxn>
                <a:cxn ang="0">
                  <a:pos x="735" y="525"/>
                </a:cxn>
                <a:cxn ang="0">
                  <a:pos x="165" y="1320"/>
                </a:cxn>
                <a:cxn ang="0">
                  <a:pos x="0" y="2010"/>
                </a:cxn>
                <a:cxn ang="0">
                  <a:pos x="225" y="2160"/>
                </a:cxn>
                <a:cxn ang="0">
                  <a:pos x="750" y="2205"/>
                </a:cxn>
                <a:cxn ang="0">
                  <a:pos x="990" y="1950"/>
                </a:cxn>
                <a:cxn ang="0">
                  <a:pos x="1320" y="2190"/>
                </a:cxn>
              </a:cxnLst>
              <a:rect l="0" t="0" r="r" b="b"/>
              <a:pathLst>
                <a:path w="2040" h="2205">
                  <a:moveTo>
                    <a:pt x="1320" y="2190"/>
                  </a:moveTo>
                  <a:lnTo>
                    <a:pt x="1485" y="2055"/>
                  </a:lnTo>
                  <a:lnTo>
                    <a:pt x="1680" y="2070"/>
                  </a:lnTo>
                  <a:lnTo>
                    <a:pt x="1635" y="1710"/>
                  </a:lnTo>
                  <a:lnTo>
                    <a:pt x="1650" y="1455"/>
                  </a:lnTo>
                  <a:lnTo>
                    <a:pt x="2040" y="885"/>
                  </a:lnTo>
                  <a:lnTo>
                    <a:pt x="1485" y="30"/>
                  </a:lnTo>
                  <a:lnTo>
                    <a:pt x="1380" y="30"/>
                  </a:lnTo>
                  <a:lnTo>
                    <a:pt x="1200" y="135"/>
                  </a:lnTo>
                  <a:lnTo>
                    <a:pt x="780" y="0"/>
                  </a:lnTo>
                  <a:lnTo>
                    <a:pt x="735" y="525"/>
                  </a:lnTo>
                  <a:lnTo>
                    <a:pt x="165" y="1320"/>
                  </a:lnTo>
                  <a:lnTo>
                    <a:pt x="0" y="2010"/>
                  </a:lnTo>
                  <a:lnTo>
                    <a:pt x="225" y="2160"/>
                  </a:lnTo>
                  <a:lnTo>
                    <a:pt x="750" y="2205"/>
                  </a:lnTo>
                  <a:lnTo>
                    <a:pt x="990" y="1950"/>
                  </a:lnTo>
                  <a:lnTo>
                    <a:pt x="1320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1" name="Freeform 21">
              <a:hlinkClick r:id="rId17" tooltip="Motorrad Hotels in Bayern"/>
            </p:cNvPr>
            <p:cNvSpPr>
              <a:spLocks/>
            </p:cNvSpPr>
            <p:nvPr/>
          </p:nvSpPr>
          <p:spPr bwMode="auto">
            <a:xfrm>
              <a:off x="2085" y="4920"/>
              <a:ext cx="3300" cy="3345"/>
            </a:xfrm>
            <a:custGeom>
              <a:avLst/>
              <a:gdLst/>
              <a:ahLst/>
              <a:cxnLst>
                <a:cxn ang="0">
                  <a:pos x="660" y="3285"/>
                </a:cxn>
                <a:cxn ang="0">
                  <a:pos x="255" y="2940"/>
                </a:cxn>
                <a:cxn ang="0">
                  <a:pos x="390" y="2850"/>
                </a:cxn>
                <a:cxn ang="0">
                  <a:pos x="615" y="2910"/>
                </a:cxn>
                <a:cxn ang="0">
                  <a:pos x="540" y="2595"/>
                </a:cxn>
                <a:cxn ang="0">
                  <a:pos x="645" y="2535"/>
                </a:cxn>
                <a:cxn ang="0">
                  <a:pos x="600" y="2370"/>
                </a:cxn>
                <a:cxn ang="0">
                  <a:pos x="555" y="2145"/>
                </a:cxn>
                <a:cxn ang="0">
                  <a:pos x="795" y="1860"/>
                </a:cxn>
                <a:cxn ang="0">
                  <a:pos x="960" y="1620"/>
                </a:cxn>
                <a:cxn ang="0">
                  <a:pos x="660" y="1095"/>
                </a:cxn>
                <a:cxn ang="0">
                  <a:pos x="270" y="675"/>
                </a:cxn>
                <a:cxn ang="0">
                  <a:pos x="75" y="885"/>
                </a:cxn>
                <a:cxn ang="0">
                  <a:pos x="0" y="645"/>
                </a:cxn>
                <a:cxn ang="0">
                  <a:pos x="30" y="375"/>
                </a:cxn>
                <a:cxn ang="0">
                  <a:pos x="315" y="240"/>
                </a:cxn>
                <a:cxn ang="0">
                  <a:pos x="885" y="0"/>
                </a:cxn>
                <a:cxn ang="0">
                  <a:pos x="1275" y="330"/>
                </a:cxn>
                <a:cxn ang="0">
                  <a:pos x="1530" y="285"/>
                </a:cxn>
                <a:cxn ang="0">
                  <a:pos x="1995" y="195"/>
                </a:cxn>
                <a:cxn ang="0">
                  <a:pos x="2325" y="495"/>
                </a:cxn>
                <a:cxn ang="0">
                  <a:pos x="2475" y="825"/>
                </a:cxn>
                <a:cxn ang="0">
                  <a:pos x="2700" y="1320"/>
                </a:cxn>
                <a:cxn ang="0">
                  <a:pos x="3300" y="1845"/>
                </a:cxn>
                <a:cxn ang="0">
                  <a:pos x="3240" y="2220"/>
                </a:cxn>
                <a:cxn ang="0">
                  <a:pos x="2700" y="2565"/>
                </a:cxn>
                <a:cxn ang="0">
                  <a:pos x="2760" y="3195"/>
                </a:cxn>
                <a:cxn ang="0">
                  <a:pos x="2670" y="3300"/>
                </a:cxn>
                <a:cxn ang="0">
                  <a:pos x="2310" y="3135"/>
                </a:cxn>
                <a:cxn ang="0">
                  <a:pos x="2070" y="3015"/>
                </a:cxn>
                <a:cxn ang="0">
                  <a:pos x="1470" y="3225"/>
                </a:cxn>
                <a:cxn ang="0">
                  <a:pos x="1290" y="3315"/>
                </a:cxn>
                <a:cxn ang="0">
                  <a:pos x="960" y="3195"/>
                </a:cxn>
                <a:cxn ang="0">
                  <a:pos x="675" y="3345"/>
                </a:cxn>
                <a:cxn ang="0">
                  <a:pos x="660" y="3285"/>
                </a:cxn>
              </a:cxnLst>
              <a:rect l="0" t="0" r="r" b="b"/>
              <a:pathLst>
                <a:path w="3300" h="3345">
                  <a:moveTo>
                    <a:pt x="660" y="3285"/>
                  </a:moveTo>
                  <a:lnTo>
                    <a:pt x="255" y="2940"/>
                  </a:lnTo>
                  <a:lnTo>
                    <a:pt x="390" y="2850"/>
                  </a:lnTo>
                  <a:lnTo>
                    <a:pt x="615" y="2910"/>
                  </a:lnTo>
                  <a:lnTo>
                    <a:pt x="540" y="2595"/>
                  </a:lnTo>
                  <a:lnTo>
                    <a:pt x="645" y="2535"/>
                  </a:lnTo>
                  <a:lnTo>
                    <a:pt x="600" y="2370"/>
                  </a:lnTo>
                  <a:lnTo>
                    <a:pt x="555" y="2145"/>
                  </a:lnTo>
                  <a:lnTo>
                    <a:pt x="795" y="1860"/>
                  </a:lnTo>
                  <a:lnTo>
                    <a:pt x="960" y="1620"/>
                  </a:lnTo>
                  <a:lnTo>
                    <a:pt x="660" y="1095"/>
                  </a:lnTo>
                  <a:lnTo>
                    <a:pt x="270" y="675"/>
                  </a:lnTo>
                  <a:lnTo>
                    <a:pt x="75" y="885"/>
                  </a:lnTo>
                  <a:lnTo>
                    <a:pt x="0" y="645"/>
                  </a:lnTo>
                  <a:lnTo>
                    <a:pt x="30" y="375"/>
                  </a:lnTo>
                  <a:lnTo>
                    <a:pt x="315" y="240"/>
                  </a:lnTo>
                  <a:lnTo>
                    <a:pt x="885" y="0"/>
                  </a:lnTo>
                  <a:lnTo>
                    <a:pt x="1275" y="330"/>
                  </a:lnTo>
                  <a:lnTo>
                    <a:pt x="1530" y="285"/>
                  </a:lnTo>
                  <a:lnTo>
                    <a:pt x="1995" y="195"/>
                  </a:lnTo>
                  <a:lnTo>
                    <a:pt x="2325" y="495"/>
                  </a:lnTo>
                  <a:lnTo>
                    <a:pt x="2475" y="825"/>
                  </a:lnTo>
                  <a:lnTo>
                    <a:pt x="2700" y="1320"/>
                  </a:lnTo>
                  <a:lnTo>
                    <a:pt x="3300" y="1845"/>
                  </a:lnTo>
                  <a:lnTo>
                    <a:pt x="3240" y="2220"/>
                  </a:lnTo>
                  <a:lnTo>
                    <a:pt x="2700" y="2565"/>
                  </a:lnTo>
                  <a:lnTo>
                    <a:pt x="2760" y="3195"/>
                  </a:lnTo>
                  <a:lnTo>
                    <a:pt x="2670" y="3300"/>
                  </a:lnTo>
                  <a:lnTo>
                    <a:pt x="2310" y="3135"/>
                  </a:lnTo>
                  <a:lnTo>
                    <a:pt x="2070" y="3015"/>
                  </a:lnTo>
                  <a:lnTo>
                    <a:pt x="1470" y="3225"/>
                  </a:lnTo>
                  <a:lnTo>
                    <a:pt x="1290" y="3315"/>
                  </a:lnTo>
                  <a:lnTo>
                    <a:pt x="960" y="3195"/>
                  </a:lnTo>
                  <a:lnTo>
                    <a:pt x="675" y="3345"/>
                  </a:lnTo>
                  <a:lnTo>
                    <a:pt x="660" y="32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49525" y="1250157"/>
            <a:ext cx="3810000" cy="3893344"/>
            <a:chOff x="240" y="90"/>
            <a:chExt cx="6000" cy="8175"/>
          </a:xfrm>
        </p:grpSpPr>
        <p:sp>
          <p:nvSpPr>
            <p:cNvPr id="814103" name="Rectangle 23">
              <a:hlinkClick r:id="rId2" tooltip="Motorrad Hotels in Berlin"/>
            </p:cNvPr>
            <p:cNvSpPr>
              <a:spLocks noChangeArrowheads="1"/>
            </p:cNvSpPr>
            <p:nvPr/>
          </p:nvSpPr>
          <p:spPr bwMode="auto">
            <a:xfrm>
              <a:off x="4935" y="2895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4" name="Freeform 24">
              <a:hlinkClick r:id="rId3" tooltip="Motorrad Hotels in Brandenburg"/>
            </p:cNvPr>
            <p:cNvSpPr>
              <a:spLocks/>
            </p:cNvSpPr>
            <p:nvPr/>
          </p:nvSpPr>
          <p:spPr bwMode="auto">
            <a:xfrm>
              <a:off x="4065" y="2040"/>
              <a:ext cx="2010" cy="2145"/>
            </a:xfrm>
            <a:custGeom>
              <a:avLst/>
              <a:gdLst/>
              <a:ahLst/>
              <a:cxnLst>
                <a:cxn ang="0">
                  <a:pos x="1785" y="225"/>
                </a:cxn>
                <a:cxn ang="0">
                  <a:pos x="1605" y="165"/>
                </a:cxn>
                <a:cxn ang="0">
                  <a:pos x="1500" y="75"/>
                </a:cxn>
                <a:cxn ang="0">
                  <a:pos x="1200" y="195"/>
                </a:cxn>
                <a:cxn ang="0">
                  <a:pos x="1005" y="255"/>
                </a:cxn>
                <a:cxn ang="0">
                  <a:pos x="660" y="210"/>
                </a:cxn>
                <a:cxn ang="0">
                  <a:pos x="360" y="0"/>
                </a:cxn>
                <a:cxn ang="0">
                  <a:pos x="0" y="285"/>
                </a:cxn>
                <a:cxn ang="0">
                  <a:pos x="375" y="675"/>
                </a:cxn>
                <a:cxn ang="0">
                  <a:pos x="480" y="1005"/>
                </a:cxn>
                <a:cxn ang="0">
                  <a:pos x="480" y="1275"/>
                </a:cxn>
                <a:cxn ang="0">
                  <a:pos x="825" y="1590"/>
                </a:cxn>
                <a:cxn ang="0">
                  <a:pos x="1035" y="2010"/>
                </a:cxn>
                <a:cxn ang="0">
                  <a:pos x="1530" y="2145"/>
                </a:cxn>
                <a:cxn ang="0">
                  <a:pos x="1830" y="1965"/>
                </a:cxn>
                <a:cxn ang="0">
                  <a:pos x="1920" y="1905"/>
                </a:cxn>
                <a:cxn ang="0">
                  <a:pos x="1965" y="1680"/>
                </a:cxn>
                <a:cxn ang="0">
                  <a:pos x="2010" y="1380"/>
                </a:cxn>
                <a:cxn ang="0">
                  <a:pos x="1935" y="1140"/>
                </a:cxn>
                <a:cxn ang="0">
                  <a:pos x="1320" y="1065"/>
                </a:cxn>
                <a:cxn ang="0">
                  <a:pos x="1005" y="1110"/>
                </a:cxn>
                <a:cxn ang="0">
                  <a:pos x="855" y="1050"/>
                </a:cxn>
                <a:cxn ang="0">
                  <a:pos x="945" y="870"/>
                </a:cxn>
                <a:cxn ang="0">
                  <a:pos x="1020" y="750"/>
                </a:cxn>
                <a:cxn ang="0">
                  <a:pos x="1200" y="810"/>
                </a:cxn>
                <a:cxn ang="0">
                  <a:pos x="1320" y="885"/>
                </a:cxn>
                <a:cxn ang="0">
                  <a:pos x="1350" y="990"/>
                </a:cxn>
                <a:cxn ang="0">
                  <a:pos x="1845" y="1095"/>
                </a:cxn>
                <a:cxn ang="0">
                  <a:pos x="1965" y="930"/>
                </a:cxn>
                <a:cxn ang="0">
                  <a:pos x="1785" y="720"/>
                </a:cxn>
                <a:cxn ang="0">
                  <a:pos x="1620" y="645"/>
                </a:cxn>
                <a:cxn ang="0">
                  <a:pos x="1635" y="495"/>
                </a:cxn>
                <a:cxn ang="0">
                  <a:pos x="1785" y="225"/>
                </a:cxn>
              </a:cxnLst>
              <a:rect l="0" t="0" r="r" b="b"/>
              <a:pathLst>
                <a:path w="2010" h="2145">
                  <a:moveTo>
                    <a:pt x="1785" y="225"/>
                  </a:moveTo>
                  <a:lnTo>
                    <a:pt x="1605" y="165"/>
                  </a:lnTo>
                  <a:lnTo>
                    <a:pt x="1500" y="75"/>
                  </a:lnTo>
                  <a:lnTo>
                    <a:pt x="1200" y="195"/>
                  </a:lnTo>
                  <a:lnTo>
                    <a:pt x="1005" y="255"/>
                  </a:lnTo>
                  <a:lnTo>
                    <a:pt x="660" y="210"/>
                  </a:lnTo>
                  <a:lnTo>
                    <a:pt x="360" y="0"/>
                  </a:lnTo>
                  <a:lnTo>
                    <a:pt x="0" y="285"/>
                  </a:lnTo>
                  <a:lnTo>
                    <a:pt x="375" y="675"/>
                  </a:lnTo>
                  <a:lnTo>
                    <a:pt x="480" y="1005"/>
                  </a:lnTo>
                  <a:lnTo>
                    <a:pt x="480" y="1275"/>
                  </a:lnTo>
                  <a:lnTo>
                    <a:pt x="825" y="1590"/>
                  </a:lnTo>
                  <a:lnTo>
                    <a:pt x="1035" y="2010"/>
                  </a:lnTo>
                  <a:lnTo>
                    <a:pt x="1530" y="2145"/>
                  </a:lnTo>
                  <a:lnTo>
                    <a:pt x="1830" y="1965"/>
                  </a:lnTo>
                  <a:lnTo>
                    <a:pt x="1920" y="1905"/>
                  </a:lnTo>
                  <a:lnTo>
                    <a:pt x="1965" y="1680"/>
                  </a:lnTo>
                  <a:lnTo>
                    <a:pt x="2010" y="1380"/>
                  </a:lnTo>
                  <a:lnTo>
                    <a:pt x="1935" y="1140"/>
                  </a:lnTo>
                  <a:lnTo>
                    <a:pt x="1320" y="1065"/>
                  </a:lnTo>
                  <a:lnTo>
                    <a:pt x="1005" y="1110"/>
                  </a:lnTo>
                  <a:lnTo>
                    <a:pt x="855" y="1050"/>
                  </a:lnTo>
                  <a:lnTo>
                    <a:pt x="945" y="870"/>
                  </a:lnTo>
                  <a:lnTo>
                    <a:pt x="1020" y="750"/>
                  </a:lnTo>
                  <a:lnTo>
                    <a:pt x="1200" y="810"/>
                  </a:lnTo>
                  <a:lnTo>
                    <a:pt x="1320" y="885"/>
                  </a:lnTo>
                  <a:lnTo>
                    <a:pt x="1350" y="990"/>
                  </a:lnTo>
                  <a:lnTo>
                    <a:pt x="1845" y="1095"/>
                  </a:lnTo>
                  <a:lnTo>
                    <a:pt x="1965" y="930"/>
                  </a:lnTo>
                  <a:lnTo>
                    <a:pt x="1785" y="720"/>
                  </a:lnTo>
                  <a:lnTo>
                    <a:pt x="1620" y="645"/>
                  </a:lnTo>
                  <a:lnTo>
                    <a:pt x="1635" y="495"/>
                  </a:lnTo>
                  <a:lnTo>
                    <a:pt x="1785" y="22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5" name="Freeform 25">
              <a:hlinkClick r:id="rId4" tooltip="Motorrad Hotels in Sachsen Anhalt"/>
            </p:cNvPr>
            <p:cNvSpPr>
              <a:spLocks/>
            </p:cNvSpPr>
            <p:nvPr/>
          </p:nvSpPr>
          <p:spPr bwMode="auto">
            <a:xfrm>
              <a:off x="3345" y="2385"/>
              <a:ext cx="1620" cy="2130"/>
            </a:xfrm>
            <a:custGeom>
              <a:avLst/>
              <a:gdLst/>
              <a:ahLst/>
              <a:cxnLst>
                <a:cxn ang="0">
                  <a:pos x="990" y="270"/>
                </a:cxn>
                <a:cxn ang="0">
                  <a:pos x="735" y="0"/>
                </a:cxn>
                <a:cxn ang="0">
                  <a:pos x="225" y="150"/>
                </a:cxn>
                <a:cxn ang="0">
                  <a:pos x="315" y="330"/>
                </a:cxn>
                <a:cxn ang="0">
                  <a:pos x="270" y="885"/>
                </a:cxn>
                <a:cxn ang="0">
                  <a:pos x="120" y="930"/>
                </a:cxn>
                <a:cxn ang="0">
                  <a:pos x="0" y="1350"/>
                </a:cxn>
                <a:cxn ang="0">
                  <a:pos x="195" y="1380"/>
                </a:cxn>
                <a:cxn ang="0">
                  <a:pos x="315" y="1665"/>
                </a:cxn>
                <a:cxn ang="0">
                  <a:pos x="525" y="1755"/>
                </a:cxn>
                <a:cxn ang="0">
                  <a:pos x="525" y="1935"/>
                </a:cxn>
                <a:cxn ang="0">
                  <a:pos x="930" y="2130"/>
                </a:cxn>
                <a:cxn ang="0">
                  <a:pos x="1065" y="1995"/>
                </a:cxn>
                <a:cxn ang="0">
                  <a:pos x="960" y="1815"/>
                </a:cxn>
                <a:cxn ang="0">
                  <a:pos x="1005" y="1650"/>
                </a:cxn>
                <a:cxn ang="0">
                  <a:pos x="1620" y="1440"/>
                </a:cxn>
                <a:cxn ang="0">
                  <a:pos x="1485" y="1230"/>
                </a:cxn>
                <a:cxn ang="0">
                  <a:pos x="1125" y="975"/>
                </a:cxn>
                <a:cxn ang="0">
                  <a:pos x="1185" y="645"/>
                </a:cxn>
                <a:cxn ang="0">
                  <a:pos x="990" y="270"/>
                </a:cxn>
              </a:cxnLst>
              <a:rect l="0" t="0" r="r" b="b"/>
              <a:pathLst>
                <a:path w="1620" h="2130">
                  <a:moveTo>
                    <a:pt x="990" y="270"/>
                  </a:moveTo>
                  <a:lnTo>
                    <a:pt x="735" y="0"/>
                  </a:lnTo>
                  <a:lnTo>
                    <a:pt x="225" y="150"/>
                  </a:lnTo>
                  <a:lnTo>
                    <a:pt x="315" y="330"/>
                  </a:lnTo>
                  <a:lnTo>
                    <a:pt x="270" y="885"/>
                  </a:lnTo>
                  <a:lnTo>
                    <a:pt x="120" y="930"/>
                  </a:lnTo>
                  <a:lnTo>
                    <a:pt x="0" y="1350"/>
                  </a:lnTo>
                  <a:lnTo>
                    <a:pt x="195" y="1380"/>
                  </a:lnTo>
                  <a:lnTo>
                    <a:pt x="315" y="1665"/>
                  </a:lnTo>
                  <a:lnTo>
                    <a:pt x="525" y="1755"/>
                  </a:lnTo>
                  <a:lnTo>
                    <a:pt x="525" y="1935"/>
                  </a:lnTo>
                  <a:lnTo>
                    <a:pt x="930" y="2130"/>
                  </a:lnTo>
                  <a:lnTo>
                    <a:pt x="1065" y="1995"/>
                  </a:lnTo>
                  <a:lnTo>
                    <a:pt x="960" y="1815"/>
                  </a:lnTo>
                  <a:lnTo>
                    <a:pt x="1005" y="1650"/>
                  </a:lnTo>
                  <a:lnTo>
                    <a:pt x="1620" y="1440"/>
                  </a:lnTo>
                  <a:lnTo>
                    <a:pt x="1485" y="1230"/>
                  </a:lnTo>
                  <a:lnTo>
                    <a:pt x="1125" y="975"/>
                  </a:lnTo>
                  <a:lnTo>
                    <a:pt x="1185" y="645"/>
                  </a:lnTo>
                  <a:lnTo>
                    <a:pt x="990" y="2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6" name="Freeform 26">
              <a:hlinkClick r:id="rId5" tooltip="Motorrad Hotels in Mecklenburg Vorpommern"/>
            </p:cNvPr>
            <p:cNvSpPr>
              <a:spLocks/>
            </p:cNvSpPr>
            <p:nvPr/>
          </p:nvSpPr>
          <p:spPr bwMode="auto">
            <a:xfrm>
              <a:off x="3660" y="645"/>
              <a:ext cx="2175" cy="1740"/>
            </a:xfrm>
            <a:custGeom>
              <a:avLst/>
              <a:gdLst/>
              <a:ahLst/>
              <a:cxnLst>
                <a:cxn ang="0">
                  <a:pos x="555" y="630"/>
                </a:cxn>
                <a:cxn ang="0">
                  <a:pos x="195" y="735"/>
                </a:cxn>
                <a:cxn ang="0">
                  <a:pos x="150" y="1020"/>
                </a:cxn>
                <a:cxn ang="0">
                  <a:pos x="0" y="1305"/>
                </a:cxn>
                <a:cxn ang="0">
                  <a:pos x="345" y="1740"/>
                </a:cxn>
                <a:cxn ang="0">
                  <a:pos x="495" y="1575"/>
                </a:cxn>
                <a:cxn ang="0">
                  <a:pos x="750" y="1410"/>
                </a:cxn>
                <a:cxn ang="0">
                  <a:pos x="1215" y="1635"/>
                </a:cxn>
                <a:cxn ang="0">
                  <a:pos x="1560" y="1665"/>
                </a:cxn>
                <a:cxn ang="0">
                  <a:pos x="1725" y="1470"/>
                </a:cxn>
                <a:cxn ang="0">
                  <a:pos x="2025" y="1440"/>
                </a:cxn>
                <a:cxn ang="0">
                  <a:pos x="2040" y="1605"/>
                </a:cxn>
                <a:cxn ang="0">
                  <a:pos x="2175" y="1515"/>
                </a:cxn>
                <a:cxn ang="0">
                  <a:pos x="2145" y="1095"/>
                </a:cxn>
                <a:cxn ang="0">
                  <a:pos x="1845" y="255"/>
                </a:cxn>
                <a:cxn ang="0">
                  <a:pos x="1635" y="0"/>
                </a:cxn>
                <a:cxn ang="0">
                  <a:pos x="1200" y="255"/>
                </a:cxn>
                <a:cxn ang="0">
                  <a:pos x="675" y="510"/>
                </a:cxn>
                <a:cxn ang="0">
                  <a:pos x="600" y="645"/>
                </a:cxn>
                <a:cxn ang="0">
                  <a:pos x="555" y="630"/>
                </a:cxn>
              </a:cxnLst>
              <a:rect l="0" t="0" r="r" b="b"/>
              <a:pathLst>
                <a:path w="2175" h="1740">
                  <a:moveTo>
                    <a:pt x="555" y="630"/>
                  </a:moveTo>
                  <a:lnTo>
                    <a:pt x="195" y="735"/>
                  </a:lnTo>
                  <a:lnTo>
                    <a:pt x="150" y="1020"/>
                  </a:lnTo>
                  <a:lnTo>
                    <a:pt x="0" y="1305"/>
                  </a:lnTo>
                  <a:lnTo>
                    <a:pt x="345" y="1740"/>
                  </a:lnTo>
                  <a:lnTo>
                    <a:pt x="495" y="1575"/>
                  </a:lnTo>
                  <a:lnTo>
                    <a:pt x="750" y="1410"/>
                  </a:lnTo>
                  <a:lnTo>
                    <a:pt x="1215" y="1635"/>
                  </a:lnTo>
                  <a:lnTo>
                    <a:pt x="1560" y="1665"/>
                  </a:lnTo>
                  <a:lnTo>
                    <a:pt x="1725" y="1470"/>
                  </a:lnTo>
                  <a:lnTo>
                    <a:pt x="2025" y="1440"/>
                  </a:lnTo>
                  <a:lnTo>
                    <a:pt x="2040" y="1605"/>
                  </a:lnTo>
                  <a:lnTo>
                    <a:pt x="2175" y="1515"/>
                  </a:lnTo>
                  <a:lnTo>
                    <a:pt x="2145" y="1095"/>
                  </a:lnTo>
                  <a:lnTo>
                    <a:pt x="1845" y="255"/>
                  </a:lnTo>
                  <a:lnTo>
                    <a:pt x="1635" y="0"/>
                  </a:lnTo>
                  <a:lnTo>
                    <a:pt x="1200" y="255"/>
                  </a:lnTo>
                  <a:lnTo>
                    <a:pt x="675" y="510"/>
                  </a:lnTo>
                  <a:lnTo>
                    <a:pt x="600" y="645"/>
                  </a:lnTo>
                  <a:lnTo>
                    <a:pt x="555" y="6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7" name="Rectangle 27">
              <a:hlinkClick r:id="rId6"/>
            </p:cNvPr>
            <p:cNvSpPr>
              <a:spLocks noChangeArrowheads="1"/>
            </p:cNvSpPr>
            <p:nvPr/>
          </p:nvSpPr>
          <p:spPr bwMode="auto">
            <a:xfrm>
              <a:off x="2985" y="1605"/>
              <a:ext cx="3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8" name="Freeform 28">
              <a:hlinkClick r:id="rId7" tooltip="Motorrad Hotels in Schleswig Holstein"/>
            </p:cNvPr>
            <p:cNvSpPr>
              <a:spLocks/>
            </p:cNvSpPr>
            <p:nvPr/>
          </p:nvSpPr>
          <p:spPr bwMode="auto">
            <a:xfrm>
              <a:off x="2190" y="90"/>
              <a:ext cx="1605" cy="1860"/>
            </a:xfrm>
            <a:custGeom>
              <a:avLst/>
              <a:gdLst/>
              <a:ahLst/>
              <a:cxnLst>
                <a:cxn ang="0">
                  <a:pos x="345" y="945"/>
                </a:cxn>
                <a:cxn ang="0">
                  <a:pos x="360" y="1230"/>
                </a:cxn>
                <a:cxn ang="0">
                  <a:pos x="780" y="1545"/>
                </a:cxn>
                <a:cxn ang="0">
                  <a:pos x="1080" y="1425"/>
                </a:cxn>
                <a:cxn ang="0">
                  <a:pos x="1185" y="1770"/>
                </a:cxn>
                <a:cxn ang="0">
                  <a:pos x="1425" y="1860"/>
                </a:cxn>
                <a:cxn ang="0">
                  <a:pos x="1605" y="1560"/>
                </a:cxn>
                <a:cxn ang="0">
                  <a:pos x="1575" y="1320"/>
                </a:cxn>
                <a:cxn ang="0">
                  <a:pos x="1560" y="990"/>
                </a:cxn>
                <a:cxn ang="0">
                  <a:pos x="1050" y="585"/>
                </a:cxn>
                <a:cxn ang="0">
                  <a:pos x="705" y="165"/>
                </a:cxn>
                <a:cxn ang="0">
                  <a:pos x="330" y="0"/>
                </a:cxn>
                <a:cxn ang="0">
                  <a:pos x="0" y="210"/>
                </a:cxn>
                <a:cxn ang="0">
                  <a:pos x="150" y="585"/>
                </a:cxn>
                <a:cxn ang="0">
                  <a:pos x="255" y="930"/>
                </a:cxn>
                <a:cxn ang="0">
                  <a:pos x="390" y="1170"/>
                </a:cxn>
                <a:cxn ang="0">
                  <a:pos x="405" y="1230"/>
                </a:cxn>
                <a:cxn ang="0">
                  <a:pos x="390" y="1215"/>
                </a:cxn>
                <a:cxn ang="0">
                  <a:pos x="345" y="945"/>
                </a:cxn>
              </a:cxnLst>
              <a:rect l="0" t="0" r="r" b="b"/>
              <a:pathLst>
                <a:path w="1605" h="1860">
                  <a:moveTo>
                    <a:pt x="345" y="945"/>
                  </a:moveTo>
                  <a:lnTo>
                    <a:pt x="360" y="1230"/>
                  </a:lnTo>
                  <a:lnTo>
                    <a:pt x="780" y="1545"/>
                  </a:lnTo>
                  <a:lnTo>
                    <a:pt x="1080" y="1425"/>
                  </a:lnTo>
                  <a:lnTo>
                    <a:pt x="1185" y="1770"/>
                  </a:lnTo>
                  <a:lnTo>
                    <a:pt x="1425" y="1860"/>
                  </a:lnTo>
                  <a:lnTo>
                    <a:pt x="1605" y="1560"/>
                  </a:lnTo>
                  <a:lnTo>
                    <a:pt x="1575" y="1320"/>
                  </a:lnTo>
                  <a:lnTo>
                    <a:pt x="1560" y="990"/>
                  </a:lnTo>
                  <a:lnTo>
                    <a:pt x="1050" y="585"/>
                  </a:lnTo>
                  <a:lnTo>
                    <a:pt x="705" y="165"/>
                  </a:lnTo>
                  <a:lnTo>
                    <a:pt x="330" y="0"/>
                  </a:lnTo>
                  <a:lnTo>
                    <a:pt x="0" y="210"/>
                  </a:lnTo>
                  <a:lnTo>
                    <a:pt x="150" y="585"/>
                  </a:lnTo>
                  <a:lnTo>
                    <a:pt x="255" y="930"/>
                  </a:lnTo>
                  <a:lnTo>
                    <a:pt x="390" y="1170"/>
                  </a:lnTo>
                  <a:lnTo>
                    <a:pt x="405" y="1230"/>
                  </a:lnTo>
                  <a:lnTo>
                    <a:pt x="390" y="1215"/>
                  </a:lnTo>
                  <a:lnTo>
                    <a:pt x="345" y="9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09" name="Rectangle 29">
              <a:hlinkClick r:id="rId8" tooltip="Motorrad Hotels in Bremen"/>
            </p:cNvPr>
            <p:cNvSpPr>
              <a:spLocks noChangeArrowheads="1"/>
            </p:cNvSpPr>
            <p:nvPr/>
          </p:nvSpPr>
          <p:spPr bwMode="auto">
            <a:xfrm>
              <a:off x="2205" y="2055"/>
              <a:ext cx="31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0" name="Freeform 30">
              <a:hlinkClick r:id="rId9" tooltip="Motorrad Hotels in Niedersachsen"/>
            </p:cNvPr>
            <p:cNvSpPr>
              <a:spLocks/>
            </p:cNvSpPr>
            <p:nvPr/>
          </p:nvSpPr>
          <p:spPr bwMode="auto">
            <a:xfrm>
              <a:off x="930" y="1365"/>
              <a:ext cx="3090" cy="2625"/>
            </a:xfrm>
            <a:custGeom>
              <a:avLst/>
              <a:gdLst/>
              <a:ahLst/>
              <a:cxnLst>
                <a:cxn ang="0">
                  <a:pos x="0" y="1170"/>
                </a:cxn>
                <a:cxn ang="0">
                  <a:pos x="135" y="1425"/>
                </a:cxn>
                <a:cxn ang="0">
                  <a:pos x="600" y="1185"/>
                </a:cxn>
                <a:cxn ang="0">
                  <a:pos x="825" y="1350"/>
                </a:cxn>
                <a:cxn ang="0">
                  <a:pos x="735" y="1680"/>
                </a:cxn>
                <a:cxn ang="0">
                  <a:pos x="1065" y="1680"/>
                </a:cxn>
                <a:cxn ang="0">
                  <a:pos x="1185" y="1305"/>
                </a:cxn>
                <a:cxn ang="0">
                  <a:pos x="1500" y="1365"/>
                </a:cxn>
                <a:cxn ang="0">
                  <a:pos x="1575" y="2295"/>
                </a:cxn>
                <a:cxn ang="0">
                  <a:pos x="1785" y="2370"/>
                </a:cxn>
                <a:cxn ang="0">
                  <a:pos x="1815" y="2625"/>
                </a:cxn>
                <a:cxn ang="0">
                  <a:pos x="2340" y="2370"/>
                </a:cxn>
                <a:cxn ang="0">
                  <a:pos x="2475" y="1935"/>
                </a:cxn>
                <a:cxn ang="0">
                  <a:pos x="2640" y="1905"/>
                </a:cxn>
                <a:cxn ang="0">
                  <a:pos x="2715" y="1365"/>
                </a:cxn>
                <a:cxn ang="0">
                  <a:pos x="2520" y="1155"/>
                </a:cxn>
                <a:cxn ang="0">
                  <a:pos x="3090" y="1080"/>
                </a:cxn>
                <a:cxn ang="0">
                  <a:pos x="2655" y="600"/>
                </a:cxn>
                <a:cxn ang="0">
                  <a:pos x="2205" y="585"/>
                </a:cxn>
                <a:cxn ang="0">
                  <a:pos x="1845" y="225"/>
                </a:cxn>
                <a:cxn ang="0">
                  <a:pos x="1470" y="0"/>
                </a:cxn>
                <a:cxn ang="0">
                  <a:pos x="1365" y="540"/>
                </a:cxn>
                <a:cxn ang="0">
                  <a:pos x="1320" y="660"/>
                </a:cxn>
                <a:cxn ang="0">
                  <a:pos x="1635" y="765"/>
                </a:cxn>
                <a:cxn ang="0">
                  <a:pos x="1500" y="960"/>
                </a:cxn>
                <a:cxn ang="0">
                  <a:pos x="1245" y="855"/>
                </a:cxn>
                <a:cxn ang="0">
                  <a:pos x="1275" y="690"/>
                </a:cxn>
                <a:cxn ang="0">
                  <a:pos x="1230" y="285"/>
                </a:cxn>
                <a:cxn ang="0">
                  <a:pos x="1020" y="45"/>
                </a:cxn>
                <a:cxn ang="0">
                  <a:pos x="405" y="45"/>
                </a:cxn>
                <a:cxn ang="0">
                  <a:pos x="120" y="210"/>
                </a:cxn>
                <a:cxn ang="0">
                  <a:pos x="495" y="525"/>
                </a:cxn>
                <a:cxn ang="0">
                  <a:pos x="225" y="1050"/>
                </a:cxn>
                <a:cxn ang="0">
                  <a:pos x="0" y="1170"/>
                </a:cxn>
              </a:cxnLst>
              <a:rect l="0" t="0" r="r" b="b"/>
              <a:pathLst>
                <a:path w="3090" h="2625">
                  <a:moveTo>
                    <a:pt x="0" y="1170"/>
                  </a:moveTo>
                  <a:lnTo>
                    <a:pt x="135" y="1425"/>
                  </a:lnTo>
                  <a:lnTo>
                    <a:pt x="600" y="1185"/>
                  </a:lnTo>
                  <a:lnTo>
                    <a:pt x="825" y="1350"/>
                  </a:lnTo>
                  <a:lnTo>
                    <a:pt x="735" y="1680"/>
                  </a:lnTo>
                  <a:lnTo>
                    <a:pt x="1065" y="1680"/>
                  </a:lnTo>
                  <a:lnTo>
                    <a:pt x="1185" y="1305"/>
                  </a:lnTo>
                  <a:lnTo>
                    <a:pt x="1500" y="1365"/>
                  </a:lnTo>
                  <a:lnTo>
                    <a:pt x="1575" y="2295"/>
                  </a:lnTo>
                  <a:lnTo>
                    <a:pt x="1785" y="2370"/>
                  </a:lnTo>
                  <a:lnTo>
                    <a:pt x="1815" y="2625"/>
                  </a:lnTo>
                  <a:lnTo>
                    <a:pt x="2340" y="2370"/>
                  </a:lnTo>
                  <a:lnTo>
                    <a:pt x="2475" y="1935"/>
                  </a:lnTo>
                  <a:lnTo>
                    <a:pt x="2640" y="1905"/>
                  </a:lnTo>
                  <a:lnTo>
                    <a:pt x="2715" y="1365"/>
                  </a:lnTo>
                  <a:lnTo>
                    <a:pt x="2520" y="1155"/>
                  </a:lnTo>
                  <a:lnTo>
                    <a:pt x="3090" y="1080"/>
                  </a:lnTo>
                  <a:lnTo>
                    <a:pt x="2655" y="600"/>
                  </a:lnTo>
                  <a:lnTo>
                    <a:pt x="2205" y="585"/>
                  </a:lnTo>
                  <a:lnTo>
                    <a:pt x="1845" y="225"/>
                  </a:lnTo>
                  <a:lnTo>
                    <a:pt x="1470" y="0"/>
                  </a:lnTo>
                  <a:lnTo>
                    <a:pt x="1365" y="540"/>
                  </a:lnTo>
                  <a:lnTo>
                    <a:pt x="1320" y="660"/>
                  </a:lnTo>
                  <a:lnTo>
                    <a:pt x="1635" y="765"/>
                  </a:lnTo>
                  <a:lnTo>
                    <a:pt x="1500" y="960"/>
                  </a:lnTo>
                  <a:lnTo>
                    <a:pt x="1245" y="855"/>
                  </a:lnTo>
                  <a:lnTo>
                    <a:pt x="1275" y="690"/>
                  </a:lnTo>
                  <a:lnTo>
                    <a:pt x="1230" y="285"/>
                  </a:lnTo>
                  <a:lnTo>
                    <a:pt x="1020" y="45"/>
                  </a:lnTo>
                  <a:lnTo>
                    <a:pt x="405" y="45"/>
                  </a:lnTo>
                  <a:lnTo>
                    <a:pt x="120" y="210"/>
                  </a:lnTo>
                  <a:lnTo>
                    <a:pt x="495" y="525"/>
                  </a:lnTo>
                  <a:lnTo>
                    <a:pt x="225" y="1050"/>
                  </a:lnTo>
                  <a:lnTo>
                    <a:pt x="0" y="11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1" name="Freeform 31">
              <a:hlinkClick r:id="rId10" tooltip="Motorrad Hotels in Thüringen"/>
            </p:cNvPr>
            <p:cNvSpPr>
              <a:spLocks/>
            </p:cNvSpPr>
            <p:nvPr/>
          </p:nvSpPr>
          <p:spPr bwMode="auto">
            <a:xfrm>
              <a:off x="2835" y="3750"/>
              <a:ext cx="1725" cy="1455"/>
            </a:xfrm>
            <a:custGeom>
              <a:avLst/>
              <a:gdLst/>
              <a:ahLst/>
              <a:cxnLst>
                <a:cxn ang="0">
                  <a:pos x="60" y="210"/>
                </a:cxn>
                <a:cxn ang="0">
                  <a:pos x="360" y="0"/>
                </a:cxn>
                <a:cxn ang="0">
                  <a:pos x="600" y="30"/>
                </a:cxn>
                <a:cxn ang="0">
                  <a:pos x="735" y="255"/>
                </a:cxn>
                <a:cxn ang="0">
                  <a:pos x="945" y="315"/>
                </a:cxn>
                <a:cxn ang="0">
                  <a:pos x="1005" y="540"/>
                </a:cxn>
                <a:cxn ang="0">
                  <a:pos x="1350" y="810"/>
                </a:cxn>
                <a:cxn ang="0">
                  <a:pos x="1605" y="660"/>
                </a:cxn>
                <a:cxn ang="0">
                  <a:pos x="1725" y="840"/>
                </a:cxn>
                <a:cxn ang="0">
                  <a:pos x="1395" y="1125"/>
                </a:cxn>
                <a:cxn ang="0">
                  <a:pos x="1290" y="1335"/>
                </a:cxn>
                <a:cxn ang="0">
                  <a:pos x="810" y="1425"/>
                </a:cxn>
                <a:cxn ang="0">
                  <a:pos x="555" y="1455"/>
                </a:cxn>
                <a:cxn ang="0">
                  <a:pos x="150" y="1140"/>
                </a:cxn>
                <a:cxn ang="0">
                  <a:pos x="0" y="960"/>
                </a:cxn>
                <a:cxn ang="0">
                  <a:pos x="150" y="570"/>
                </a:cxn>
                <a:cxn ang="0">
                  <a:pos x="60" y="210"/>
                </a:cxn>
              </a:cxnLst>
              <a:rect l="0" t="0" r="r" b="b"/>
              <a:pathLst>
                <a:path w="1725" h="1455">
                  <a:moveTo>
                    <a:pt x="60" y="210"/>
                  </a:moveTo>
                  <a:lnTo>
                    <a:pt x="360" y="0"/>
                  </a:lnTo>
                  <a:lnTo>
                    <a:pt x="600" y="30"/>
                  </a:lnTo>
                  <a:lnTo>
                    <a:pt x="735" y="255"/>
                  </a:lnTo>
                  <a:lnTo>
                    <a:pt x="945" y="315"/>
                  </a:lnTo>
                  <a:lnTo>
                    <a:pt x="1005" y="540"/>
                  </a:lnTo>
                  <a:lnTo>
                    <a:pt x="1350" y="810"/>
                  </a:lnTo>
                  <a:lnTo>
                    <a:pt x="1605" y="660"/>
                  </a:lnTo>
                  <a:lnTo>
                    <a:pt x="1725" y="840"/>
                  </a:lnTo>
                  <a:lnTo>
                    <a:pt x="1395" y="1125"/>
                  </a:lnTo>
                  <a:lnTo>
                    <a:pt x="1290" y="1335"/>
                  </a:lnTo>
                  <a:lnTo>
                    <a:pt x="810" y="1425"/>
                  </a:lnTo>
                  <a:lnTo>
                    <a:pt x="555" y="1455"/>
                  </a:lnTo>
                  <a:lnTo>
                    <a:pt x="150" y="1140"/>
                  </a:lnTo>
                  <a:lnTo>
                    <a:pt x="0" y="960"/>
                  </a:lnTo>
                  <a:lnTo>
                    <a:pt x="150" y="570"/>
                  </a:lnTo>
                  <a:lnTo>
                    <a:pt x="60" y="21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2" name="Freeform 32">
              <a:hlinkClick r:id="rId11" tooltip="Motorrad Hotels in Hessen"/>
            </p:cNvPr>
            <p:cNvSpPr>
              <a:spLocks/>
            </p:cNvSpPr>
            <p:nvPr/>
          </p:nvSpPr>
          <p:spPr bwMode="auto">
            <a:xfrm>
              <a:off x="1350" y="3735"/>
              <a:ext cx="1560" cy="2040"/>
            </a:xfrm>
            <a:custGeom>
              <a:avLst/>
              <a:gdLst/>
              <a:ahLst/>
              <a:cxnLst>
                <a:cxn ang="0">
                  <a:pos x="1335" y="30"/>
                </a:cxn>
                <a:cxn ang="0">
                  <a:pos x="1170" y="0"/>
                </a:cxn>
                <a:cxn ang="0">
                  <a:pos x="720" y="210"/>
                </a:cxn>
                <a:cxn ang="0">
                  <a:pos x="765" y="375"/>
                </a:cxn>
                <a:cxn ang="0">
                  <a:pos x="270" y="735"/>
                </a:cxn>
                <a:cxn ang="0">
                  <a:pos x="315" y="930"/>
                </a:cxn>
                <a:cxn ang="0">
                  <a:pos x="225" y="1020"/>
                </a:cxn>
                <a:cxn ang="0">
                  <a:pos x="300" y="1185"/>
                </a:cxn>
                <a:cxn ang="0">
                  <a:pos x="0" y="1455"/>
                </a:cxn>
                <a:cxn ang="0">
                  <a:pos x="330" y="1515"/>
                </a:cxn>
                <a:cxn ang="0">
                  <a:pos x="420" y="1905"/>
                </a:cxn>
                <a:cxn ang="0">
                  <a:pos x="735" y="2040"/>
                </a:cxn>
                <a:cxn ang="0">
                  <a:pos x="705" y="1470"/>
                </a:cxn>
                <a:cxn ang="0">
                  <a:pos x="1560" y="1170"/>
                </a:cxn>
                <a:cxn ang="0">
                  <a:pos x="1425" y="900"/>
                </a:cxn>
                <a:cxn ang="0">
                  <a:pos x="1560" y="645"/>
                </a:cxn>
                <a:cxn ang="0">
                  <a:pos x="1530" y="240"/>
                </a:cxn>
                <a:cxn ang="0">
                  <a:pos x="1320" y="300"/>
                </a:cxn>
                <a:cxn ang="0">
                  <a:pos x="1335" y="30"/>
                </a:cxn>
              </a:cxnLst>
              <a:rect l="0" t="0" r="r" b="b"/>
              <a:pathLst>
                <a:path w="1560" h="2040">
                  <a:moveTo>
                    <a:pt x="1335" y="30"/>
                  </a:moveTo>
                  <a:lnTo>
                    <a:pt x="1170" y="0"/>
                  </a:lnTo>
                  <a:lnTo>
                    <a:pt x="720" y="210"/>
                  </a:lnTo>
                  <a:lnTo>
                    <a:pt x="765" y="375"/>
                  </a:lnTo>
                  <a:lnTo>
                    <a:pt x="270" y="735"/>
                  </a:lnTo>
                  <a:lnTo>
                    <a:pt x="315" y="930"/>
                  </a:lnTo>
                  <a:lnTo>
                    <a:pt x="225" y="1020"/>
                  </a:lnTo>
                  <a:lnTo>
                    <a:pt x="300" y="1185"/>
                  </a:lnTo>
                  <a:lnTo>
                    <a:pt x="0" y="1455"/>
                  </a:lnTo>
                  <a:lnTo>
                    <a:pt x="330" y="1515"/>
                  </a:lnTo>
                  <a:lnTo>
                    <a:pt x="420" y="1905"/>
                  </a:lnTo>
                  <a:lnTo>
                    <a:pt x="735" y="2040"/>
                  </a:lnTo>
                  <a:lnTo>
                    <a:pt x="705" y="1470"/>
                  </a:lnTo>
                  <a:lnTo>
                    <a:pt x="1560" y="1170"/>
                  </a:lnTo>
                  <a:lnTo>
                    <a:pt x="1425" y="900"/>
                  </a:lnTo>
                  <a:lnTo>
                    <a:pt x="1560" y="645"/>
                  </a:lnTo>
                  <a:lnTo>
                    <a:pt x="1530" y="240"/>
                  </a:lnTo>
                  <a:lnTo>
                    <a:pt x="1320" y="300"/>
                  </a:lnTo>
                  <a:lnTo>
                    <a:pt x="1335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3" name="Freeform 33">
              <a:hlinkClick r:id="rId12" tooltip="Motorrad Hotels in Nordrhein Westfalen"/>
            </p:cNvPr>
            <p:cNvSpPr>
              <a:spLocks/>
            </p:cNvSpPr>
            <p:nvPr/>
          </p:nvSpPr>
          <p:spPr bwMode="auto">
            <a:xfrm>
              <a:off x="255" y="2580"/>
              <a:ext cx="2235" cy="2220"/>
            </a:xfrm>
            <a:custGeom>
              <a:avLst/>
              <a:gdLst/>
              <a:ahLst/>
              <a:cxnLst>
                <a:cxn ang="0">
                  <a:pos x="135" y="2190"/>
                </a:cxn>
                <a:cxn ang="0">
                  <a:pos x="420" y="2220"/>
                </a:cxn>
                <a:cxn ang="0">
                  <a:pos x="585" y="1965"/>
                </a:cxn>
                <a:cxn ang="0">
                  <a:pos x="1290" y="1620"/>
                </a:cxn>
                <a:cxn ang="0">
                  <a:pos x="1395" y="1845"/>
                </a:cxn>
                <a:cxn ang="0">
                  <a:pos x="1860" y="1530"/>
                </a:cxn>
                <a:cxn ang="0">
                  <a:pos x="1740" y="1365"/>
                </a:cxn>
                <a:cxn ang="0">
                  <a:pos x="2010" y="1245"/>
                </a:cxn>
                <a:cxn ang="0">
                  <a:pos x="2235" y="1170"/>
                </a:cxn>
                <a:cxn ang="0">
                  <a:pos x="2205" y="540"/>
                </a:cxn>
                <a:cxn ang="0">
                  <a:pos x="2205" y="165"/>
                </a:cxn>
                <a:cxn ang="0">
                  <a:pos x="1860" y="90"/>
                </a:cxn>
                <a:cxn ang="0">
                  <a:pos x="1785" y="330"/>
                </a:cxn>
                <a:cxn ang="0">
                  <a:pos x="1650" y="510"/>
                </a:cxn>
                <a:cxn ang="0">
                  <a:pos x="1365" y="465"/>
                </a:cxn>
                <a:cxn ang="0">
                  <a:pos x="1515" y="150"/>
                </a:cxn>
                <a:cxn ang="0">
                  <a:pos x="1275" y="0"/>
                </a:cxn>
                <a:cxn ang="0">
                  <a:pos x="885" y="240"/>
                </a:cxn>
                <a:cxn ang="0">
                  <a:pos x="645" y="540"/>
                </a:cxn>
                <a:cxn ang="0">
                  <a:pos x="285" y="615"/>
                </a:cxn>
                <a:cxn ang="0">
                  <a:pos x="180" y="825"/>
                </a:cxn>
                <a:cxn ang="0">
                  <a:pos x="195" y="1155"/>
                </a:cxn>
                <a:cxn ang="0">
                  <a:pos x="0" y="1515"/>
                </a:cxn>
                <a:cxn ang="0">
                  <a:pos x="60" y="1860"/>
                </a:cxn>
                <a:cxn ang="0">
                  <a:pos x="180" y="2160"/>
                </a:cxn>
                <a:cxn ang="0">
                  <a:pos x="135" y="2190"/>
                </a:cxn>
              </a:cxnLst>
              <a:rect l="0" t="0" r="r" b="b"/>
              <a:pathLst>
                <a:path w="2235" h="2220">
                  <a:moveTo>
                    <a:pt x="135" y="2190"/>
                  </a:moveTo>
                  <a:lnTo>
                    <a:pt x="420" y="2220"/>
                  </a:lnTo>
                  <a:lnTo>
                    <a:pt x="585" y="1965"/>
                  </a:lnTo>
                  <a:lnTo>
                    <a:pt x="1290" y="1620"/>
                  </a:lnTo>
                  <a:lnTo>
                    <a:pt x="1395" y="1845"/>
                  </a:lnTo>
                  <a:lnTo>
                    <a:pt x="1860" y="1530"/>
                  </a:lnTo>
                  <a:lnTo>
                    <a:pt x="1740" y="1365"/>
                  </a:lnTo>
                  <a:lnTo>
                    <a:pt x="2010" y="1245"/>
                  </a:lnTo>
                  <a:lnTo>
                    <a:pt x="2235" y="1170"/>
                  </a:lnTo>
                  <a:lnTo>
                    <a:pt x="2205" y="540"/>
                  </a:lnTo>
                  <a:lnTo>
                    <a:pt x="2205" y="165"/>
                  </a:lnTo>
                  <a:lnTo>
                    <a:pt x="1860" y="90"/>
                  </a:lnTo>
                  <a:lnTo>
                    <a:pt x="1785" y="330"/>
                  </a:lnTo>
                  <a:lnTo>
                    <a:pt x="1650" y="510"/>
                  </a:lnTo>
                  <a:lnTo>
                    <a:pt x="1365" y="465"/>
                  </a:lnTo>
                  <a:lnTo>
                    <a:pt x="1515" y="150"/>
                  </a:lnTo>
                  <a:lnTo>
                    <a:pt x="1275" y="0"/>
                  </a:lnTo>
                  <a:lnTo>
                    <a:pt x="885" y="240"/>
                  </a:lnTo>
                  <a:lnTo>
                    <a:pt x="645" y="540"/>
                  </a:lnTo>
                  <a:lnTo>
                    <a:pt x="285" y="615"/>
                  </a:lnTo>
                  <a:lnTo>
                    <a:pt x="180" y="825"/>
                  </a:lnTo>
                  <a:lnTo>
                    <a:pt x="195" y="1155"/>
                  </a:lnTo>
                  <a:lnTo>
                    <a:pt x="0" y="1515"/>
                  </a:lnTo>
                  <a:lnTo>
                    <a:pt x="60" y="1860"/>
                  </a:lnTo>
                  <a:lnTo>
                    <a:pt x="180" y="2160"/>
                  </a:lnTo>
                  <a:lnTo>
                    <a:pt x="135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4" name="Freeform 34">
              <a:hlinkClick r:id="rId13" tooltip="Motorrad Hotels im Saarland "/>
            </p:cNvPr>
            <p:cNvSpPr>
              <a:spLocks/>
            </p:cNvSpPr>
            <p:nvPr/>
          </p:nvSpPr>
          <p:spPr bwMode="auto">
            <a:xfrm>
              <a:off x="390" y="5595"/>
              <a:ext cx="660" cy="57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345" y="0"/>
                </a:cxn>
                <a:cxn ang="0">
                  <a:pos x="660" y="315"/>
                </a:cxn>
                <a:cxn ang="0">
                  <a:pos x="600" y="570"/>
                </a:cxn>
                <a:cxn ang="0">
                  <a:pos x="390" y="540"/>
                </a:cxn>
                <a:cxn ang="0">
                  <a:pos x="150" y="465"/>
                </a:cxn>
                <a:cxn ang="0">
                  <a:pos x="0" y="45"/>
                </a:cxn>
              </a:cxnLst>
              <a:rect l="0" t="0" r="r" b="b"/>
              <a:pathLst>
                <a:path w="660" h="570">
                  <a:moveTo>
                    <a:pt x="0" y="45"/>
                  </a:moveTo>
                  <a:lnTo>
                    <a:pt x="345" y="0"/>
                  </a:lnTo>
                  <a:lnTo>
                    <a:pt x="660" y="315"/>
                  </a:lnTo>
                  <a:lnTo>
                    <a:pt x="600" y="570"/>
                  </a:lnTo>
                  <a:lnTo>
                    <a:pt x="390" y="540"/>
                  </a:lnTo>
                  <a:lnTo>
                    <a:pt x="150" y="465"/>
                  </a:lnTo>
                  <a:lnTo>
                    <a:pt x="0" y="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5" name="Freeform 35">
              <a:hlinkClick r:id="rId14" tooltip="Motorrad Hotels in Rheinland Pfalz"/>
            </p:cNvPr>
            <p:cNvSpPr>
              <a:spLocks/>
            </p:cNvSpPr>
            <p:nvPr/>
          </p:nvSpPr>
          <p:spPr bwMode="auto">
            <a:xfrm>
              <a:off x="240" y="4245"/>
              <a:ext cx="1515" cy="1950"/>
            </a:xfrm>
            <a:custGeom>
              <a:avLst/>
              <a:gdLst/>
              <a:ahLst/>
              <a:cxnLst>
                <a:cxn ang="0">
                  <a:pos x="1290" y="2145"/>
                </a:cxn>
                <a:cxn ang="0">
                  <a:pos x="1440" y="1905"/>
                </a:cxn>
                <a:cxn ang="0">
                  <a:pos x="1455" y="1350"/>
                </a:cxn>
                <a:cxn ang="0">
                  <a:pos x="1515" y="1080"/>
                </a:cxn>
                <a:cxn ang="0">
                  <a:pos x="1320" y="960"/>
                </a:cxn>
                <a:cxn ang="0">
                  <a:pos x="1080" y="1005"/>
                </a:cxn>
                <a:cxn ang="0">
                  <a:pos x="1125" y="825"/>
                </a:cxn>
                <a:cxn ang="0">
                  <a:pos x="1380" y="660"/>
                </a:cxn>
                <a:cxn ang="0">
                  <a:pos x="1260" y="510"/>
                </a:cxn>
                <a:cxn ang="0">
                  <a:pos x="1395" y="375"/>
                </a:cxn>
                <a:cxn ang="0">
                  <a:pos x="1275" y="0"/>
                </a:cxn>
                <a:cxn ang="0">
                  <a:pos x="615" y="345"/>
                </a:cxn>
                <a:cxn ang="0">
                  <a:pos x="420" y="585"/>
                </a:cxn>
                <a:cxn ang="0">
                  <a:pos x="285" y="525"/>
                </a:cxn>
                <a:cxn ang="0">
                  <a:pos x="0" y="780"/>
                </a:cxn>
                <a:cxn ang="0">
                  <a:pos x="120" y="1035"/>
                </a:cxn>
                <a:cxn ang="0">
                  <a:pos x="270" y="1215"/>
                </a:cxn>
                <a:cxn ang="0">
                  <a:pos x="195" y="1320"/>
                </a:cxn>
                <a:cxn ang="0">
                  <a:pos x="510" y="1320"/>
                </a:cxn>
                <a:cxn ang="0">
                  <a:pos x="705" y="1485"/>
                </a:cxn>
                <a:cxn ang="0">
                  <a:pos x="795" y="1770"/>
                </a:cxn>
                <a:cxn ang="0">
                  <a:pos x="750" y="1950"/>
                </a:cxn>
                <a:cxn ang="0">
                  <a:pos x="1290" y="2145"/>
                </a:cxn>
              </a:cxnLst>
              <a:rect l="0" t="0" r="r" b="b"/>
              <a:pathLst>
                <a:path w="1515" h="1950">
                  <a:moveTo>
                    <a:pt x="1290" y="2145"/>
                  </a:moveTo>
                  <a:lnTo>
                    <a:pt x="1440" y="1905"/>
                  </a:lnTo>
                  <a:lnTo>
                    <a:pt x="1455" y="1350"/>
                  </a:lnTo>
                  <a:lnTo>
                    <a:pt x="1515" y="1080"/>
                  </a:lnTo>
                  <a:lnTo>
                    <a:pt x="1320" y="960"/>
                  </a:lnTo>
                  <a:lnTo>
                    <a:pt x="1080" y="1005"/>
                  </a:lnTo>
                  <a:lnTo>
                    <a:pt x="1125" y="825"/>
                  </a:lnTo>
                  <a:lnTo>
                    <a:pt x="1380" y="660"/>
                  </a:lnTo>
                  <a:lnTo>
                    <a:pt x="1260" y="510"/>
                  </a:lnTo>
                  <a:lnTo>
                    <a:pt x="1395" y="375"/>
                  </a:lnTo>
                  <a:lnTo>
                    <a:pt x="1275" y="0"/>
                  </a:lnTo>
                  <a:lnTo>
                    <a:pt x="615" y="345"/>
                  </a:lnTo>
                  <a:lnTo>
                    <a:pt x="420" y="585"/>
                  </a:lnTo>
                  <a:lnTo>
                    <a:pt x="285" y="525"/>
                  </a:lnTo>
                  <a:lnTo>
                    <a:pt x="0" y="780"/>
                  </a:lnTo>
                  <a:lnTo>
                    <a:pt x="120" y="1035"/>
                  </a:lnTo>
                  <a:lnTo>
                    <a:pt x="270" y="1215"/>
                  </a:lnTo>
                  <a:lnTo>
                    <a:pt x="195" y="1320"/>
                  </a:lnTo>
                  <a:lnTo>
                    <a:pt x="510" y="1320"/>
                  </a:lnTo>
                  <a:lnTo>
                    <a:pt x="705" y="1485"/>
                  </a:lnTo>
                  <a:lnTo>
                    <a:pt x="795" y="1770"/>
                  </a:lnTo>
                  <a:lnTo>
                    <a:pt x="750" y="1950"/>
                  </a:lnTo>
                  <a:lnTo>
                    <a:pt x="1290" y="21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6" name="Freeform 36">
              <a:hlinkClick r:id="rId15" tooltip="Motorrad Hotels in Sachsen"/>
            </p:cNvPr>
            <p:cNvSpPr>
              <a:spLocks/>
            </p:cNvSpPr>
            <p:nvPr/>
          </p:nvSpPr>
          <p:spPr bwMode="auto">
            <a:xfrm>
              <a:off x="4110" y="3870"/>
              <a:ext cx="2130" cy="870"/>
            </a:xfrm>
            <a:custGeom>
              <a:avLst/>
              <a:gdLst/>
              <a:ahLst/>
              <a:cxnLst>
                <a:cxn ang="0">
                  <a:pos x="315" y="1485"/>
                </a:cxn>
                <a:cxn ang="0">
                  <a:pos x="0" y="1245"/>
                </a:cxn>
                <a:cxn ang="0">
                  <a:pos x="45" y="1080"/>
                </a:cxn>
                <a:cxn ang="0">
                  <a:pos x="480" y="735"/>
                </a:cxn>
                <a:cxn ang="0">
                  <a:pos x="285" y="495"/>
                </a:cxn>
                <a:cxn ang="0">
                  <a:pos x="165" y="375"/>
                </a:cxn>
                <a:cxn ang="0">
                  <a:pos x="240" y="135"/>
                </a:cxn>
                <a:cxn ang="0">
                  <a:pos x="825" y="0"/>
                </a:cxn>
                <a:cxn ang="0">
                  <a:pos x="960" y="255"/>
                </a:cxn>
                <a:cxn ang="0">
                  <a:pos x="1470" y="345"/>
                </a:cxn>
                <a:cxn ang="0">
                  <a:pos x="1560" y="180"/>
                </a:cxn>
                <a:cxn ang="0">
                  <a:pos x="1920" y="135"/>
                </a:cxn>
                <a:cxn ang="0">
                  <a:pos x="2130" y="315"/>
                </a:cxn>
                <a:cxn ang="0">
                  <a:pos x="2025" y="870"/>
                </a:cxn>
                <a:cxn ang="0">
                  <a:pos x="1650" y="720"/>
                </a:cxn>
                <a:cxn ang="0">
                  <a:pos x="315" y="1485"/>
                </a:cxn>
              </a:cxnLst>
              <a:rect l="0" t="0" r="r" b="b"/>
              <a:pathLst>
                <a:path w="2130" h="870">
                  <a:moveTo>
                    <a:pt x="315" y="1485"/>
                  </a:moveTo>
                  <a:lnTo>
                    <a:pt x="0" y="1245"/>
                  </a:lnTo>
                  <a:lnTo>
                    <a:pt x="45" y="1080"/>
                  </a:lnTo>
                  <a:lnTo>
                    <a:pt x="480" y="735"/>
                  </a:lnTo>
                  <a:lnTo>
                    <a:pt x="285" y="495"/>
                  </a:lnTo>
                  <a:lnTo>
                    <a:pt x="165" y="375"/>
                  </a:lnTo>
                  <a:lnTo>
                    <a:pt x="240" y="135"/>
                  </a:lnTo>
                  <a:lnTo>
                    <a:pt x="825" y="0"/>
                  </a:lnTo>
                  <a:lnTo>
                    <a:pt x="960" y="255"/>
                  </a:lnTo>
                  <a:lnTo>
                    <a:pt x="1470" y="345"/>
                  </a:lnTo>
                  <a:lnTo>
                    <a:pt x="1560" y="180"/>
                  </a:lnTo>
                  <a:lnTo>
                    <a:pt x="1920" y="135"/>
                  </a:lnTo>
                  <a:lnTo>
                    <a:pt x="2130" y="315"/>
                  </a:lnTo>
                  <a:lnTo>
                    <a:pt x="2025" y="870"/>
                  </a:lnTo>
                  <a:lnTo>
                    <a:pt x="1650" y="720"/>
                  </a:lnTo>
                  <a:lnTo>
                    <a:pt x="315" y="14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7" name="Freeform 37">
              <a:hlinkClick r:id="rId16" tooltip="Motorrad Hotels in Baden Württemberg"/>
            </p:cNvPr>
            <p:cNvSpPr>
              <a:spLocks/>
            </p:cNvSpPr>
            <p:nvPr/>
          </p:nvSpPr>
          <p:spPr bwMode="auto">
            <a:xfrm>
              <a:off x="960" y="5670"/>
              <a:ext cx="2040" cy="2205"/>
            </a:xfrm>
            <a:custGeom>
              <a:avLst/>
              <a:gdLst/>
              <a:ahLst/>
              <a:cxnLst>
                <a:cxn ang="0">
                  <a:pos x="1320" y="2190"/>
                </a:cxn>
                <a:cxn ang="0">
                  <a:pos x="1485" y="2055"/>
                </a:cxn>
                <a:cxn ang="0">
                  <a:pos x="1680" y="2070"/>
                </a:cxn>
                <a:cxn ang="0">
                  <a:pos x="1635" y="1710"/>
                </a:cxn>
                <a:cxn ang="0">
                  <a:pos x="1650" y="1455"/>
                </a:cxn>
                <a:cxn ang="0">
                  <a:pos x="2040" y="885"/>
                </a:cxn>
                <a:cxn ang="0">
                  <a:pos x="1485" y="30"/>
                </a:cxn>
                <a:cxn ang="0">
                  <a:pos x="1380" y="30"/>
                </a:cxn>
                <a:cxn ang="0">
                  <a:pos x="1200" y="135"/>
                </a:cxn>
                <a:cxn ang="0">
                  <a:pos x="780" y="0"/>
                </a:cxn>
                <a:cxn ang="0">
                  <a:pos x="735" y="525"/>
                </a:cxn>
                <a:cxn ang="0">
                  <a:pos x="165" y="1320"/>
                </a:cxn>
                <a:cxn ang="0">
                  <a:pos x="0" y="2010"/>
                </a:cxn>
                <a:cxn ang="0">
                  <a:pos x="225" y="2160"/>
                </a:cxn>
                <a:cxn ang="0">
                  <a:pos x="750" y="2205"/>
                </a:cxn>
                <a:cxn ang="0">
                  <a:pos x="990" y="1950"/>
                </a:cxn>
                <a:cxn ang="0">
                  <a:pos x="1320" y="2190"/>
                </a:cxn>
              </a:cxnLst>
              <a:rect l="0" t="0" r="r" b="b"/>
              <a:pathLst>
                <a:path w="2040" h="2205">
                  <a:moveTo>
                    <a:pt x="1320" y="2190"/>
                  </a:moveTo>
                  <a:lnTo>
                    <a:pt x="1485" y="2055"/>
                  </a:lnTo>
                  <a:lnTo>
                    <a:pt x="1680" y="2070"/>
                  </a:lnTo>
                  <a:lnTo>
                    <a:pt x="1635" y="1710"/>
                  </a:lnTo>
                  <a:lnTo>
                    <a:pt x="1650" y="1455"/>
                  </a:lnTo>
                  <a:lnTo>
                    <a:pt x="2040" y="885"/>
                  </a:lnTo>
                  <a:lnTo>
                    <a:pt x="1485" y="30"/>
                  </a:lnTo>
                  <a:lnTo>
                    <a:pt x="1380" y="30"/>
                  </a:lnTo>
                  <a:lnTo>
                    <a:pt x="1200" y="135"/>
                  </a:lnTo>
                  <a:lnTo>
                    <a:pt x="780" y="0"/>
                  </a:lnTo>
                  <a:lnTo>
                    <a:pt x="735" y="525"/>
                  </a:lnTo>
                  <a:lnTo>
                    <a:pt x="165" y="1320"/>
                  </a:lnTo>
                  <a:lnTo>
                    <a:pt x="0" y="2010"/>
                  </a:lnTo>
                  <a:lnTo>
                    <a:pt x="225" y="2160"/>
                  </a:lnTo>
                  <a:lnTo>
                    <a:pt x="750" y="2205"/>
                  </a:lnTo>
                  <a:lnTo>
                    <a:pt x="990" y="1950"/>
                  </a:lnTo>
                  <a:lnTo>
                    <a:pt x="1320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18" name="Freeform 38">
              <a:hlinkClick r:id="rId17" tooltip="Motorrad Hotels in Bayern"/>
            </p:cNvPr>
            <p:cNvSpPr>
              <a:spLocks/>
            </p:cNvSpPr>
            <p:nvPr/>
          </p:nvSpPr>
          <p:spPr bwMode="auto">
            <a:xfrm>
              <a:off x="2085" y="4920"/>
              <a:ext cx="3300" cy="3345"/>
            </a:xfrm>
            <a:custGeom>
              <a:avLst/>
              <a:gdLst/>
              <a:ahLst/>
              <a:cxnLst>
                <a:cxn ang="0">
                  <a:pos x="660" y="3285"/>
                </a:cxn>
                <a:cxn ang="0">
                  <a:pos x="255" y="2940"/>
                </a:cxn>
                <a:cxn ang="0">
                  <a:pos x="390" y="2850"/>
                </a:cxn>
                <a:cxn ang="0">
                  <a:pos x="615" y="2910"/>
                </a:cxn>
                <a:cxn ang="0">
                  <a:pos x="540" y="2595"/>
                </a:cxn>
                <a:cxn ang="0">
                  <a:pos x="645" y="2535"/>
                </a:cxn>
                <a:cxn ang="0">
                  <a:pos x="600" y="2370"/>
                </a:cxn>
                <a:cxn ang="0">
                  <a:pos x="555" y="2145"/>
                </a:cxn>
                <a:cxn ang="0">
                  <a:pos x="795" y="1860"/>
                </a:cxn>
                <a:cxn ang="0">
                  <a:pos x="960" y="1620"/>
                </a:cxn>
                <a:cxn ang="0">
                  <a:pos x="660" y="1095"/>
                </a:cxn>
                <a:cxn ang="0">
                  <a:pos x="270" y="675"/>
                </a:cxn>
                <a:cxn ang="0">
                  <a:pos x="75" y="885"/>
                </a:cxn>
                <a:cxn ang="0">
                  <a:pos x="0" y="645"/>
                </a:cxn>
                <a:cxn ang="0">
                  <a:pos x="30" y="375"/>
                </a:cxn>
                <a:cxn ang="0">
                  <a:pos x="315" y="240"/>
                </a:cxn>
                <a:cxn ang="0">
                  <a:pos x="885" y="0"/>
                </a:cxn>
                <a:cxn ang="0">
                  <a:pos x="1275" y="330"/>
                </a:cxn>
                <a:cxn ang="0">
                  <a:pos x="1530" y="285"/>
                </a:cxn>
                <a:cxn ang="0">
                  <a:pos x="1995" y="195"/>
                </a:cxn>
                <a:cxn ang="0">
                  <a:pos x="2325" y="495"/>
                </a:cxn>
                <a:cxn ang="0">
                  <a:pos x="2475" y="825"/>
                </a:cxn>
                <a:cxn ang="0">
                  <a:pos x="2700" y="1320"/>
                </a:cxn>
                <a:cxn ang="0">
                  <a:pos x="3300" y="1845"/>
                </a:cxn>
                <a:cxn ang="0">
                  <a:pos x="3240" y="2220"/>
                </a:cxn>
                <a:cxn ang="0">
                  <a:pos x="2700" y="2565"/>
                </a:cxn>
                <a:cxn ang="0">
                  <a:pos x="2760" y="3195"/>
                </a:cxn>
                <a:cxn ang="0">
                  <a:pos x="2670" y="3300"/>
                </a:cxn>
                <a:cxn ang="0">
                  <a:pos x="2310" y="3135"/>
                </a:cxn>
                <a:cxn ang="0">
                  <a:pos x="2070" y="3015"/>
                </a:cxn>
                <a:cxn ang="0">
                  <a:pos x="1470" y="3225"/>
                </a:cxn>
                <a:cxn ang="0">
                  <a:pos x="1290" y="3315"/>
                </a:cxn>
                <a:cxn ang="0">
                  <a:pos x="960" y="3195"/>
                </a:cxn>
                <a:cxn ang="0">
                  <a:pos x="675" y="3345"/>
                </a:cxn>
                <a:cxn ang="0">
                  <a:pos x="660" y="3285"/>
                </a:cxn>
              </a:cxnLst>
              <a:rect l="0" t="0" r="r" b="b"/>
              <a:pathLst>
                <a:path w="3300" h="3345">
                  <a:moveTo>
                    <a:pt x="660" y="3285"/>
                  </a:moveTo>
                  <a:lnTo>
                    <a:pt x="255" y="2940"/>
                  </a:lnTo>
                  <a:lnTo>
                    <a:pt x="390" y="2850"/>
                  </a:lnTo>
                  <a:lnTo>
                    <a:pt x="615" y="2910"/>
                  </a:lnTo>
                  <a:lnTo>
                    <a:pt x="540" y="2595"/>
                  </a:lnTo>
                  <a:lnTo>
                    <a:pt x="645" y="2535"/>
                  </a:lnTo>
                  <a:lnTo>
                    <a:pt x="600" y="2370"/>
                  </a:lnTo>
                  <a:lnTo>
                    <a:pt x="555" y="2145"/>
                  </a:lnTo>
                  <a:lnTo>
                    <a:pt x="795" y="1860"/>
                  </a:lnTo>
                  <a:lnTo>
                    <a:pt x="960" y="1620"/>
                  </a:lnTo>
                  <a:lnTo>
                    <a:pt x="660" y="1095"/>
                  </a:lnTo>
                  <a:lnTo>
                    <a:pt x="270" y="675"/>
                  </a:lnTo>
                  <a:lnTo>
                    <a:pt x="75" y="885"/>
                  </a:lnTo>
                  <a:lnTo>
                    <a:pt x="0" y="645"/>
                  </a:lnTo>
                  <a:lnTo>
                    <a:pt x="30" y="375"/>
                  </a:lnTo>
                  <a:lnTo>
                    <a:pt x="315" y="240"/>
                  </a:lnTo>
                  <a:lnTo>
                    <a:pt x="885" y="0"/>
                  </a:lnTo>
                  <a:lnTo>
                    <a:pt x="1275" y="330"/>
                  </a:lnTo>
                  <a:lnTo>
                    <a:pt x="1530" y="285"/>
                  </a:lnTo>
                  <a:lnTo>
                    <a:pt x="1995" y="195"/>
                  </a:lnTo>
                  <a:lnTo>
                    <a:pt x="2325" y="495"/>
                  </a:lnTo>
                  <a:lnTo>
                    <a:pt x="2475" y="825"/>
                  </a:lnTo>
                  <a:lnTo>
                    <a:pt x="2700" y="1320"/>
                  </a:lnTo>
                  <a:lnTo>
                    <a:pt x="3300" y="1845"/>
                  </a:lnTo>
                  <a:lnTo>
                    <a:pt x="3240" y="2220"/>
                  </a:lnTo>
                  <a:lnTo>
                    <a:pt x="2700" y="2565"/>
                  </a:lnTo>
                  <a:lnTo>
                    <a:pt x="2760" y="3195"/>
                  </a:lnTo>
                  <a:lnTo>
                    <a:pt x="2670" y="3300"/>
                  </a:lnTo>
                  <a:lnTo>
                    <a:pt x="2310" y="3135"/>
                  </a:lnTo>
                  <a:lnTo>
                    <a:pt x="2070" y="3015"/>
                  </a:lnTo>
                  <a:lnTo>
                    <a:pt x="1470" y="3225"/>
                  </a:lnTo>
                  <a:lnTo>
                    <a:pt x="1290" y="3315"/>
                  </a:lnTo>
                  <a:lnTo>
                    <a:pt x="960" y="3195"/>
                  </a:lnTo>
                  <a:lnTo>
                    <a:pt x="675" y="3345"/>
                  </a:lnTo>
                  <a:lnTo>
                    <a:pt x="660" y="32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pic>
        <p:nvPicPr>
          <p:cNvPr id="814119" name="Picture 39" descr="Deutschlandkarte"/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971550" y="1006083"/>
            <a:ext cx="3833813" cy="3725465"/>
          </a:xfrm>
          <a:prstGeom prst="rect">
            <a:avLst/>
          </a:prstGeom>
          <a:noFill/>
        </p:spPr>
      </p:pic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835150" y="2031213"/>
            <a:ext cx="2547938" cy="2690813"/>
            <a:chOff x="240" y="90"/>
            <a:chExt cx="6000" cy="8175"/>
          </a:xfrm>
        </p:grpSpPr>
        <p:sp>
          <p:nvSpPr>
            <p:cNvPr id="814136" name="Rectangle 56">
              <a:hlinkClick r:id="rId2" tooltip="Motorrad Hotels in Berlin"/>
            </p:cNvPr>
            <p:cNvSpPr>
              <a:spLocks noChangeArrowheads="1"/>
            </p:cNvSpPr>
            <p:nvPr/>
          </p:nvSpPr>
          <p:spPr bwMode="auto">
            <a:xfrm>
              <a:off x="4935" y="2895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5" name="Freeform 55">
              <a:hlinkClick r:id="rId3" tooltip="Motorrad Hotels in Brandenburg"/>
            </p:cNvPr>
            <p:cNvSpPr>
              <a:spLocks/>
            </p:cNvSpPr>
            <p:nvPr/>
          </p:nvSpPr>
          <p:spPr bwMode="auto">
            <a:xfrm>
              <a:off x="4065" y="2040"/>
              <a:ext cx="2010" cy="2145"/>
            </a:xfrm>
            <a:custGeom>
              <a:avLst/>
              <a:gdLst/>
              <a:ahLst/>
              <a:cxnLst>
                <a:cxn ang="0">
                  <a:pos x="1785" y="225"/>
                </a:cxn>
                <a:cxn ang="0">
                  <a:pos x="1605" y="165"/>
                </a:cxn>
                <a:cxn ang="0">
                  <a:pos x="1500" y="75"/>
                </a:cxn>
                <a:cxn ang="0">
                  <a:pos x="1200" y="195"/>
                </a:cxn>
                <a:cxn ang="0">
                  <a:pos x="1005" y="255"/>
                </a:cxn>
                <a:cxn ang="0">
                  <a:pos x="660" y="210"/>
                </a:cxn>
                <a:cxn ang="0">
                  <a:pos x="360" y="0"/>
                </a:cxn>
                <a:cxn ang="0">
                  <a:pos x="0" y="285"/>
                </a:cxn>
                <a:cxn ang="0">
                  <a:pos x="375" y="675"/>
                </a:cxn>
                <a:cxn ang="0">
                  <a:pos x="480" y="1005"/>
                </a:cxn>
                <a:cxn ang="0">
                  <a:pos x="480" y="1275"/>
                </a:cxn>
                <a:cxn ang="0">
                  <a:pos x="825" y="1590"/>
                </a:cxn>
                <a:cxn ang="0">
                  <a:pos x="1035" y="2010"/>
                </a:cxn>
                <a:cxn ang="0">
                  <a:pos x="1530" y="2145"/>
                </a:cxn>
                <a:cxn ang="0">
                  <a:pos x="1830" y="1965"/>
                </a:cxn>
                <a:cxn ang="0">
                  <a:pos x="1920" y="1905"/>
                </a:cxn>
                <a:cxn ang="0">
                  <a:pos x="1965" y="1680"/>
                </a:cxn>
                <a:cxn ang="0">
                  <a:pos x="2010" y="1380"/>
                </a:cxn>
                <a:cxn ang="0">
                  <a:pos x="1935" y="1140"/>
                </a:cxn>
                <a:cxn ang="0">
                  <a:pos x="1320" y="1065"/>
                </a:cxn>
                <a:cxn ang="0">
                  <a:pos x="1005" y="1110"/>
                </a:cxn>
                <a:cxn ang="0">
                  <a:pos x="855" y="1050"/>
                </a:cxn>
                <a:cxn ang="0">
                  <a:pos x="945" y="870"/>
                </a:cxn>
                <a:cxn ang="0">
                  <a:pos x="1020" y="750"/>
                </a:cxn>
                <a:cxn ang="0">
                  <a:pos x="1200" y="810"/>
                </a:cxn>
                <a:cxn ang="0">
                  <a:pos x="1320" y="885"/>
                </a:cxn>
                <a:cxn ang="0">
                  <a:pos x="1350" y="990"/>
                </a:cxn>
                <a:cxn ang="0">
                  <a:pos x="1845" y="1095"/>
                </a:cxn>
                <a:cxn ang="0">
                  <a:pos x="1965" y="930"/>
                </a:cxn>
                <a:cxn ang="0">
                  <a:pos x="1785" y="720"/>
                </a:cxn>
                <a:cxn ang="0">
                  <a:pos x="1620" y="645"/>
                </a:cxn>
                <a:cxn ang="0">
                  <a:pos x="1635" y="495"/>
                </a:cxn>
                <a:cxn ang="0">
                  <a:pos x="1785" y="225"/>
                </a:cxn>
              </a:cxnLst>
              <a:rect l="0" t="0" r="r" b="b"/>
              <a:pathLst>
                <a:path w="2010" h="2145">
                  <a:moveTo>
                    <a:pt x="1785" y="225"/>
                  </a:moveTo>
                  <a:lnTo>
                    <a:pt x="1605" y="165"/>
                  </a:lnTo>
                  <a:lnTo>
                    <a:pt x="1500" y="75"/>
                  </a:lnTo>
                  <a:lnTo>
                    <a:pt x="1200" y="195"/>
                  </a:lnTo>
                  <a:lnTo>
                    <a:pt x="1005" y="255"/>
                  </a:lnTo>
                  <a:lnTo>
                    <a:pt x="660" y="210"/>
                  </a:lnTo>
                  <a:lnTo>
                    <a:pt x="360" y="0"/>
                  </a:lnTo>
                  <a:lnTo>
                    <a:pt x="0" y="285"/>
                  </a:lnTo>
                  <a:lnTo>
                    <a:pt x="375" y="675"/>
                  </a:lnTo>
                  <a:lnTo>
                    <a:pt x="480" y="1005"/>
                  </a:lnTo>
                  <a:lnTo>
                    <a:pt x="480" y="1275"/>
                  </a:lnTo>
                  <a:lnTo>
                    <a:pt x="825" y="1590"/>
                  </a:lnTo>
                  <a:lnTo>
                    <a:pt x="1035" y="2010"/>
                  </a:lnTo>
                  <a:lnTo>
                    <a:pt x="1530" y="2145"/>
                  </a:lnTo>
                  <a:lnTo>
                    <a:pt x="1830" y="1965"/>
                  </a:lnTo>
                  <a:lnTo>
                    <a:pt x="1920" y="1905"/>
                  </a:lnTo>
                  <a:lnTo>
                    <a:pt x="1965" y="1680"/>
                  </a:lnTo>
                  <a:lnTo>
                    <a:pt x="2010" y="1380"/>
                  </a:lnTo>
                  <a:lnTo>
                    <a:pt x="1935" y="1140"/>
                  </a:lnTo>
                  <a:lnTo>
                    <a:pt x="1320" y="1065"/>
                  </a:lnTo>
                  <a:lnTo>
                    <a:pt x="1005" y="1110"/>
                  </a:lnTo>
                  <a:lnTo>
                    <a:pt x="855" y="1050"/>
                  </a:lnTo>
                  <a:lnTo>
                    <a:pt x="945" y="870"/>
                  </a:lnTo>
                  <a:lnTo>
                    <a:pt x="1020" y="750"/>
                  </a:lnTo>
                  <a:lnTo>
                    <a:pt x="1200" y="810"/>
                  </a:lnTo>
                  <a:lnTo>
                    <a:pt x="1320" y="885"/>
                  </a:lnTo>
                  <a:lnTo>
                    <a:pt x="1350" y="990"/>
                  </a:lnTo>
                  <a:lnTo>
                    <a:pt x="1845" y="1095"/>
                  </a:lnTo>
                  <a:lnTo>
                    <a:pt x="1965" y="930"/>
                  </a:lnTo>
                  <a:lnTo>
                    <a:pt x="1785" y="720"/>
                  </a:lnTo>
                  <a:lnTo>
                    <a:pt x="1620" y="645"/>
                  </a:lnTo>
                  <a:lnTo>
                    <a:pt x="1635" y="495"/>
                  </a:lnTo>
                  <a:lnTo>
                    <a:pt x="1785" y="22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4" name="Freeform 54">
              <a:hlinkClick r:id="rId4" tooltip="Motorrad Hotels in Sachsen Anhalt"/>
            </p:cNvPr>
            <p:cNvSpPr>
              <a:spLocks/>
            </p:cNvSpPr>
            <p:nvPr/>
          </p:nvSpPr>
          <p:spPr bwMode="auto">
            <a:xfrm>
              <a:off x="3345" y="2385"/>
              <a:ext cx="1620" cy="2130"/>
            </a:xfrm>
            <a:custGeom>
              <a:avLst/>
              <a:gdLst/>
              <a:ahLst/>
              <a:cxnLst>
                <a:cxn ang="0">
                  <a:pos x="990" y="270"/>
                </a:cxn>
                <a:cxn ang="0">
                  <a:pos x="735" y="0"/>
                </a:cxn>
                <a:cxn ang="0">
                  <a:pos x="225" y="150"/>
                </a:cxn>
                <a:cxn ang="0">
                  <a:pos x="315" y="330"/>
                </a:cxn>
                <a:cxn ang="0">
                  <a:pos x="270" y="885"/>
                </a:cxn>
                <a:cxn ang="0">
                  <a:pos x="120" y="930"/>
                </a:cxn>
                <a:cxn ang="0">
                  <a:pos x="0" y="1350"/>
                </a:cxn>
                <a:cxn ang="0">
                  <a:pos x="195" y="1380"/>
                </a:cxn>
                <a:cxn ang="0">
                  <a:pos x="315" y="1665"/>
                </a:cxn>
                <a:cxn ang="0">
                  <a:pos x="525" y="1755"/>
                </a:cxn>
                <a:cxn ang="0">
                  <a:pos x="525" y="1935"/>
                </a:cxn>
                <a:cxn ang="0">
                  <a:pos x="930" y="2130"/>
                </a:cxn>
                <a:cxn ang="0">
                  <a:pos x="1065" y="1995"/>
                </a:cxn>
                <a:cxn ang="0">
                  <a:pos x="960" y="1815"/>
                </a:cxn>
                <a:cxn ang="0">
                  <a:pos x="1005" y="1650"/>
                </a:cxn>
                <a:cxn ang="0">
                  <a:pos x="1620" y="1440"/>
                </a:cxn>
                <a:cxn ang="0">
                  <a:pos x="1485" y="1230"/>
                </a:cxn>
                <a:cxn ang="0">
                  <a:pos x="1125" y="975"/>
                </a:cxn>
                <a:cxn ang="0">
                  <a:pos x="1185" y="645"/>
                </a:cxn>
                <a:cxn ang="0">
                  <a:pos x="990" y="270"/>
                </a:cxn>
              </a:cxnLst>
              <a:rect l="0" t="0" r="r" b="b"/>
              <a:pathLst>
                <a:path w="1620" h="2130">
                  <a:moveTo>
                    <a:pt x="990" y="270"/>
                  </a:moveTo>
                  <a:lnTo>
                    <a:pt x="735" y="0"/>
                  </a:lnTo>
                  <a:lnTo>
                    <a:pt x="225" y="150"/>
                  </a:lnTo>
                  <a:lnTo>
                    <a:pt x="315" y="330"/>
                  </a:lnTo>
                  <a:lnTo>
                    <a:pt x="270" y="885"/>
                  </a:lnTo>
                  <a:lnTo>
                    <a:pt x="120" y="930"/>
                  </a:lnTo>
                  <a:lnTo>
                    <a:pt x="0" y="1350"/>
                  </a:lnTo>
                  <a:lnTo>
                    <a:pt x="195" y="1380"/>
                  </a:lnTo>
                  <a:lnTo>
                    <a:pt x="315" y="1665"/>
                  </a:lnTo>
                  <a:lnTo>
                    <a:pt x="525" y="1755"/>
                  </a:lnTo>
                  <a:lnTo>
                    <a:pt x="525" y="1935"/>
                  </a:lnTo>
                  <a:lnTo>
                    <a:pt x="930" y="2130"/>
                  </a:lnTo>
                  <a:lnTo>
                    <a:pt x="1065" y="1995"/>
                  </a:lnTo>
                  <a:lnTo>
                    <a:pt x="960" y="1815"/>
                  </a:lnTo>
                  <a:lnTo>
                    <a:pt x="1005" y="1650"/>
                  </a:lnTo>
                  <a:lnTo>
                    <a:pt x="1620" y="1440"/>
                  </a:lnTo>
                  <a:lnTo>
                    <a:pt x="1485" y="1230"/>
                  </a:lnTo>
                  <a:lnTo>
                    <a:pt x="1125" y="975"/>
                  </a:lnTo>
                  <a:lnTo>
                    <a:pt x="1185" y="645"/>
                  </a:lnTo>
                  <a:lnTo>
                    <a:pt x="990" y="2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3" name="Freeform 53">
              <a:hlinkClick r:id="rId5" tooltip="Motorrad Hotels in Mecklenburg Vorpommern"/>
            </p:cNvPr>
            <p:cNvSpPr>
              <a:spLocks/>
            </p:cNvSpPr>
            <p:nvPr/>
          </p:nvSpPr>
          <p:spPr bwMode="auto">
            <a:xfrm>
              <a:off x="3660" y="645"/>
              <a:ext cx="2175" cy="1740"/>
            </a:xfrm>
            <a:custGeom>
              <a:avLst/>
              <a:gdLst/>
              <a:ahLst/>
              <a:cxnLst>
                <a:cxn ang="0">
                  <a:pos x="555" y="630"/>
                </a:cxn>
                <a:cxn ang="0">
                  <a:pos x="195" y="735"/>
                </a:cxn>
                <a:cxn ang="0">
                  <a:pos x="150" y="1020"/>
                </a:cxn>
                <a:cxn ang="0">
                  <a:pos x="0" y="1305"/>
                </a:cxn>
                <a:cxn ang="0">
                  <a:pos x="345" y="1740"/>
                </a:cxn>
                <a:cxn ang="0">
                  <a:pos x="495" y="1575"/>
                </a:cxn>
                <a:cxn ang="0">
                  <a:pos x="750" y="1410"/>
                </a:cxn>
                <a:cxn ang="0">
                  <a:pos x="1215" y="1635"/>
                </a:cxn>
                <a:cxn ang="0">
                  <a:pos x="1560" y="1665"/>
                </a:cxn>
                <a:cxn ang="0">
                  <a:pos x="1725" y="1470"/>
                </a:cxn>
                <a:cxn ang="0">
                  <a:pos x="2025" y="1440"/>
                </a:cxn>
                <a:cxn ang="0">
                  <a:pos x="2040" y="1605"/>
                </a:cxn>
                <a:cxn ang="0">
                  <a:pos x="2175" y="1515"/>
                </a:cxn>
                <a:cxn ang="0">
                  <a:pos x="2145" y="1095"/>
                </a:cxn>
                <a:cxn ang="0">
                  <a:pos x="1845" y="255"/>
                </a:cxn>
                <a:cxn ang="0">
                  <a:pos x="1635" y="0"/>
                </a:cxn>
                <a:cxn ang="0">
                  <a:pos x="1200" y="255"/>
                </a:cxn>
                <a:cxn ang="0">
                  <a:pos x="675" y="510"/>
                </a:cxn>
                <a:cxn ang="0">
                  <a:pos x="600" y="645"/>
                </a:cxn>
                <a:cxn ang="0">
                  <a:pos x="555" y="630"/>
                </a:cxn>
              </a:cxnLst>
              <a:rect l="0" t="0" r="r" b="b"/>
              <a:pathLst>
                <a:path w="2175" h="1740">
                  <a:moveTo>
                    <a:pt x="555" y="630"/>
                  </a:moveTo>
                  <a:lnTo>
                    <a:pt x="195" y="735"/>
                  </a:lnTo>
                  <a:lnTo>
                    <a:pt x="150" y="1020"/>
                  </a:lnTo>
                  <a:lnTo>
                    <a:pt x="0" y="1305"/>
                  </a:lnTo>
                  <a:lnTo>
                    <a:pt x="345" y="1740"/>
                  </a:lnTo>
                  <a:lnTo>
                    <a:pt x="495" y="1575"/>
                  </a:lnTo>
                  <a:lnTo>
                    <a:pt x="750" y="1410"/>
                  </a:lnTo>
                  <a:lnTo>
                    <a:pt x="1215" y="1635"/>
                  </a:lnTo>
                  <a:lnTo>
                    <a:pt x="1560" y="1665"/>
                  </a:lnTo>
                  <a:lnTo>
                    <a:pt x="1725" y="1470"/>
                  </a:lnTo>
                  <a:lnTo>
                    <a:pt x="2025" y="1440"/>
                  </a:lnTo>
                  <a:lnTo>
                    <a:pt x="2040" y="1605"/>
                  </a:lnTo>
                  <a:lnTo>
                    <a:pt x="2175" y="1515"/>
                  </a:lnTo>
                  <a:lnTo>
                    <a:pt x="2145" y="1095"/>
                  </a:lnTo>
                  <a:lnTo>
                    <a:pt x="1845" y="255"/>
                  </a:lnTo>
                  <a:lnTo>
                    <a:pt x="1635" y="0"/>
                  </a:lnTo>
                  <a:lnTo>
                    <a:pt x="1200" y="255"/>
                  </a:lnTo>
                  <a:lnTo>
                    <a:pt x="675" y="510"/>
                  </a:lnTo>
                  <a:lnTo>
                    <a:pt x="600" y="645"/>
                  </a:lnTo>
                  <a:lnTo>
                    <a:pt x="555" y="6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2" name="Rectangle 52">
              <a:hlinkClick r:id="rId6"/>
            </p:cNvPr>
            <p:cNvSpPr>
              <a:spLocks noChangeArrowheads="1"/>
            </p:cNvSpPr>
            <p:nvPr/>
          </p:nvSpPr>
          <p:spPr bwMode="auto">
            <a:xfrm>
              <a:off x="2985" y="1605"/>
              <a:ext cx="3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1" name="Freeform 51">
              <a:hlinkClick r:id="rId7" tooltip="Motorrad Hotels in Schleswig Holstein"/>
            </p:cNvPr>
            <p:cNvSpPr>
              <a:spLocks/>
            </p:cNvSpPr>
            <p:nvPr/>
          </p:nvSpPr>
          <p:spPr bwMode="auto">
            <a:xfrm>
              <a:off x="2190" y="90"/>
              <a:ext cx="1605" cy="1860"/>
            </a:xfrm>
            <a:custGeom>
              <a:avLst/>
              <a:gdLst/>
              <a:ahLst/>
              <a:cxnLst>
                <a:cxn ang="0">
                  <a:pos x="345" y="945"/>
                </a:cxn>
                <a:cxn ang="0">
                  <a:pos x="360" y="1230"/>
                </a:cxn>
                <a:cxn ang="0">
                  <a:pos x="780" y="1545"/>
                </a:cxn>
                <a:cxn ang="0">
                  <a:pos x="1080" y="1425"/>
                </a:cxn>
                <a:cxn ang="0">
                  <a:pos x="1185" y="1770"/>
                </a:cxn>
                <a:cxn ang="0">
                  <a:pos x="1425" y="1860"/>
                </a:cxn>
                <a:cxn ang="0">
                  <a:pos x="1605" y="1560"/>
                </a:cxn>
                <a:cxn ang="0">
                  <a:pos x="1575" y="1320"/>
                </a:cxn>
                <a:cxn ang="0">
                  <a:pos x="1560" y="990"/>
                </a:cxn>
                <a:cxn ang="0">
                  <a:pos x="1050" y="585"/>
                </a:cxn>
                <a:cxn ang="0">
                  <a:pos x="705" y="165"/>
                </a:cxn>
                <a:cxn ang="0">
                  <a:pos x="330" y="0"/>
                </a:cxn>
                <a:cxn ang="0">
                  <a:pos x="0" y="210"/>
                </a:cxn>
                <a:cxn ang="0">
                  <a:pos x="150" y="585"/>
                </a:cxn>
                <a:cxn ang="0">
                  <a:pos x="255" y="930"/>
                </a:cxn>
                <a:cxn ang="0">
                  <a:pos x="390" y="1170"/>
                </a:cxn>
                <a:cxn ang="0">
                  <a:pos x="405" y="1230"/>
                </a:cxn>
                <a:cxn ang="0">
                  <a:pos x="390" y="1215"/>
                </a:cxn>
                <a:cxn ang="0">
                  <a:pos x="345" y="945"/>
                </a:cxn>
              </a:cxnLst>
              <a:rect l="0" t="0" r="r" b="b"/>
              <a:pathLst>
                <a:path w="1605" h="1860">
                  <a:moveTo>
                    <a:pt x="345" y="945"/>
                  </a:moveTo>
                  <a:lnTo>
                    <a:pt x="360" y="1230"/>
                  </a:lnTo>
                  <a:lnTo>
                    <a:pt x="780" y="1545"/>
                  </a:lnTo>
                  <a:lnTo>
                    <a:pt x="1080" y="1425"/>
                  </a:lnTo>
                  <a:lnTo>
                    <a:pt x="1185" y="1770"/>
                  </a:lnTo>
                  <a:lnTo>
                    <a:pt x="1425" y="1860"/>
                  </a:lnTo>
                  <a:lnTo>
                    <a:pt x="1605" y="1560"/>
                  </a:lnTo>
                  <a:lnTo>
                    <a:pt x="1575" y="1320"/>
                  </a:lnTo>
                  <a:lnTo>
                    <a:pt x="1560" y="990"/>
                  </a:lnTo>
                  <a:lnTo>
                    <a:pt x="1050" y="585"/>
                  </a:lnTo>
                  <a:lnTo>
                    <a:pt x="705" y="165"/>
                  </a:lnTo>
                  <a:lnTo>
                    <a:pt x="330" y="0"/>
                  </a:lnTo>
                  <a:lnTo>
                    <a:pt x="0" y="210"/>
                  </a:lnTo>
                  <a:lnTo>
                    <a:pt x="150" y="585"/>
                  </a:lnTo>
                  <a:lnTo>
                    <a:pt x="255" y="930"/>
                  </a:lnTo>
                  <a:lnTo>
                    <a:pt x="390" y="1170"/>
                  </a:lnTo>
                  <a:lnTo>
                    <a:pt x="405" y="1230"/>
                  </a:lnTo>
                  <a:lnTo>
                    <a:pt x="390" y="1215"/>
                  </a:lnTo>
                  <a:lnTo>
                    <a:pt x="345" y="9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30" name="Rectangle 50">
              <a:hlinkClick r:id="rId8" tooltip="Motorrad Hotels in Bremen"/>
            </p:cNvPr>
            <p:cNvSpPr>
              <a:spLocks noChangeArrowheads="1"/>
            </p:cNvSpPr>
            <p:nvPr/>
          </p:nvSpPr>
          <p:spPr bwMode="auto">
            <a:xfrm>
              <a:off x="2205" y="2055"/>
              <a:ext cx="315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9" name="Freeform 49">
              <a:hlinkClick r:id="rId9" tooltip="Motorrad Hotels in Niedersachsen"/>
            </p:cNvPr>
            <p:cNvSpPr>
              <a:spLocks/>
            </p:cNvSpPr>
            <p:nvPr/>
          </p:nvSpPr>
          <p:spPr bwMode="auto">
            <a:xfrm>
              <a:off x="930" y="1365"/>
              <a:ext cx="3090" cy="2625"/>
            </a:xfrm>
            <a:custGeom>
              <a:avLst/>
              <a:gdLst/>
              <a:ahLst/>
              <a:cxnLst>
                <a:cxn ang="0">
                  <a:pos x="0" y="1170"/>
                </a:cxn>
                <a:cxn ang="0">
                  <a:pos x="135" y="1425"/>
                </a:cxn>
                <a:cxn ang="0">
                  <a:pos x="600" y="1185"/>
                </a:cxn>
                <a:cxn ang="0">
                  <a:pos x="825" y="1350"/>
                </a:cxn>
                <a:cxn ang="0">
                  <a:pos x="735" y="1680"/>
                </a:cxn>
                <a:cxn ang="0">
                  <a:pos x="1065" y="1680"/>
                </a:cxn>
                <a:cxn ang="0">
                  <a:pos x="1185" y="1305"/>
                </a:cxn>
                <a:cxn ang="0">
                  <a:pos x="1500" y="1365"/>
                </a:cxn>
                <a:cxn ang="0">
                  <a:pos x="1575" y="2295"/>
                </a:cxn>
                <a:cxn ang="0">
                  <a:pos x="1785" y="2370"/>
                </a:cxn>
                <a:cxn ang="0">
                  <a:pos x="1815" y="2625"/>
                </a:cxn>
                <a:cxn ang="0">
                  <a:pos x="2340" y="2370"/>
                </a:cxn>
                <a:cxn ang="0">
                  <a:pos x="2475" y="1935"/>
                </a:cxn>
                <a:cxn ang="0">
                  <a:pos x="2640" y="1905"/>
                </a:cxn>
                <a:cxn ang="0">
                  <a:pos x="2715" y="1365"/>
                </a:cxn>
                <a:cxn ang="0">
                  <a:pos x="2520" y="1155"/>
                </a:cxn>
                <a:cxn ang="0">
                  <a:pos x="3090" y="1080"/>
                </a:cxn>
                <a:cxn ang="0">
                  <a:pos x="2655" y="600"/>
                </a:cxn>
                <a:cxn ang="0">
                  <a:pos x="2205" y="585"/>
                </a:cxn>
                <a:cxn ang="0">
                  <a:pos x="1845" y="225"/>
                </a:cxn>
                <a:cxn ang="0">
                  <a:pos x="1470" y="0"/>
                </a:cxn>
                <a:cxn ang="0">
                  <a:pos x="1365" y="540"/>
                </a:cxn>
                <a:cxn ang="0">
                  <a:pos x="1320" y="660"/>
                </a:cxn>
                <a:cxn ang="0">
                  <a:pos x="1635" y="765"/>
                </a:cxn>
                <a:cxn ang="0">
                  <a:pos x="1500" y="960"/>
                </a:cxn>
                <a:cxn ang="0">
                  <a:pos x="1245" y="855"/>
                </a:cxn>
                <a:cxn ang="0">
                  <a:pos x="1275" y="690"/>
                </a:cxn>
                <a:cxn ang="0">
                  <a:pos x="1230" y="285"/>
                </a:cxn>
                <a:cxn ang="0">
                  <a:pos x="1020" y="45"/>
                </a:cxn>
                <a:cxn ang="0">
                  <a:pos x="405" y="45"/>
                </a:cxn>
                <a:cxn ang="0">
                  <a:pos x="120" y="210"/>
                </a:cxn>
                <a:cxn ang="0">
                  <a:pos x="495" y="525"/>
                </a:cxn>
                <a:cxn ang="0">
                  <a:pos x="225" y="1050"/>
                </a:cxn>
                <a:cxn ang="0">
                  <a:pos x="0" y="1170"/>
                </a:cxn>
              </a:cxnLst>
              <a:rect l="0" t="0" r="r" b="b"/>
              <a:pathLst>
                <a:path w="3090" h="2625">
                  <a:moveTo>
                    <a:pt x="0" y="1170"/>
                  </a:moveTo>
                  <a:lnTo>
                    <a:pt x="135" y="1425"/>
                  </a:lnTo>
                  <a:lnTo>
                    <a:pt x="600" y="1185"/>
                  </a:lnTo>
                  <a:lnTo>
                    <a:pt x="825" y="1350"/>
                  </a:lnTo>
                  <a:lnTo>
                    <a:pt x="735" y="1680"/>
                  </a:lnTo>
                  <a:lnTo>
                    <a:pt x="1065" y="1680"/>
                  </a:lnTo>
                  <a:lnTo>
                    <a:pt x="1185" y="1305"/>
                  </a:lnTo>
                  <a:lnTo>
                    <a:pt x="1500" y="1365"/>
                  </a:lnTo>
                  <a:lnTo>
                    <a:pt x="1575" y="2295"/>
                  </a:lnTo>
                  <a:lnTo>
                    <a:pt x="1785" y="2370"/>
                  </a:lnTo>
                  <a:lnTo>
                    <a:pt x="1815" y="2625"/>
                  </a:lnTo>
                  <a:lnTo>
                    <a:pt x="2340" y="2370"/>
                  </a:lnTo>
                  <a:lnTo>
                    <a:pt x="2475" y="1935"/>
                  </a:lnTo>
                  <a:lnTo>
                    <a:pt x="2640" y="1905"/>
                  </a:lnTo>
                  <a:lnTo>
                    <a:pt x="2715" y="1365"/>
                  </a:lnTo>
                  <a:lnTo>
                    <a:pt x="2520" y="1155"/>
                  </a:lnTo>
                  <a:lnTo>
                    <a:pt x="3090" y="1080"/>
                  </a:lnTo>
                  <a:lnTo>
                    <a:pt x="2655" y="600"/>
                  </a:lnTo>
                  <a:lnTo>
                    <a:pt x="2205" y="585"/>
                  </a:lnTo>
                  <a:lnTo>
                    <a:pt x="1845" y="225"/>
                  </a:lnTo>
                  <a:lnTo>
                    <a:pt x="1470" y="0"/>
                  </a:lnTo>
                  <a:lnTo>
                    <a:pt x="1365" y="540"/>
                  </a:lnTo>
                  <a:lnTo>
                    <a:pt x="1320" y="660"/>
                  </a:lnTo>
                  <a:lnTo>
                    <a:pt x="1635" y="765"/>
                  </a:lnTo>
                  <a:lnTo>
                    <a:pt x="1500" y="960"/>
                  </a:lnTo>
                  <a:lnTo>
                    <a:pt x="1245" y="855"/>
                  </a:lnTo>
                  <a:lnTo>
                    <a:pt x="1275" y="690"/>
                  </a:lnTo>
                  <a:lnTo>
                    <a:pt x="1230" y="285"/>
                  </a:lnTo>
                  <a:lnTo>
                    <a:pt x="1020" y="45"/>
                  </a:lnTo>
                  <a:lnTo>
                    <a:pt x="405" y="45"/>
                  </a:lnTo>
                  <a:lnTo>
                    <a:pt x="120" y="210"/>
                  </a:lnTo>
                  <a:lnTo>
                    <a:pt x="495" y="525"/>
                  </a:lnTo>
                  <a:lnTo>
                    <a:pt x="225" y="1050"/>
                  </a:lnTo>
                  <a:lnTo>
                    <a:pt x="0" y="117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8" name="Freeform 48">
              <a:hlinkClick r:id="rId10" tooltip="Motorrad Hotels in Thüringen"/>
            </p:cNvPr>
            <p:cNvSpPr>
              <a:spLocks/>
            </p:cNvSpPr>
            <p:nvPr/>
          </p:nvSpPr>
          <p:spPr bwMode="auto">
            <a:xfrm>
              <a:off x="2835" y="3750"/>
              <a:ext cx="1725" cy="1455"/>
            </a:xfrm>
            <a:custGeom>
              <a:avLst/>
              <a:gdLst/>
              <a:ahLst/>
              <a:cxnLst>
                <a:cxn ang="0">
                  <a:pos x="60" y="210"/>
                </a:cxn>
                <a:cxn ang="0">
                  <a:pos x="360" y="0"/>
                </a:cxn>
                <a:cxn ang="0">
                  <a:pos x="600" y="30"/>
                </a:cxn>
                <a:cxn ang="0">
                  <a:pos x="735" y="255"/>
                </a:cxn>
                <a:cxn ang="0">
                  <a:pos x="945" y="315"/>
                </a:cxn>
                <a:cxn ang="0">
                  <a:pos x="1005" y="540"/>
                </a:cxn>
                <a:cxn ang="0">
                  <a:pos x="1350" y="810"/>
                </a:cxn>
                <a:cxn ang="0">
                  <a:pos x="1605" y="660"/>
                </a:cxn>
                <a:cxn ang="0">
                  <a:pos x="1725" y="840"/>
                </a:cxn>
                <a:cxn ang="0">
                  <a:pos x="1395" y="1125"/>
                </a:cxn>
                <a:cxn ang="0">
                  <a:pos x="1290" y="1335"/>
                </a:cxn>
                <a:cxn ang="0">
                  <a:pos x="810" y="1425"/>
                </a:cxn>
                <a:cxn ang="0">
                  <a:pos x="555" y="1455"/>
                </a:cxn>
                <a:cxn ang="0">
                  <a:pos x="150" y="1140"/>
                </a:cxn>
                <a:cxn ang="0">
                  <a:pos x="0" y="960"/>
                </a:cxn>
                <a:cxn ang="0">
                  <a:pos x="150" y="570"/>
                </a:cxn>
                <a:cxn ang="0">
                  <a:pos x="60" y="210"/>
                </a:cxn>
              </a:cxnLst>
              <a:rect l="0" t="0" r="r" b="b"/>
              <a:pathLst>
                <a:path w="1725" h="1455">
                  <a:moveTo>
                    <a:pt x="60" y="210"/>
                  </a:moveTo>
                  <a:lnTo>
                    <a:pt x="360" y="0"/>
                  </a:lnTo>
                  <a:lnTo>
                    <a:pt x="600" y="30"/>
                  </a:lnTo>
                  <a:lnTo>
                    <a:pt x="735" y="255"/>
                  </a:lnTo>
                  <a:lnTo>
                    <a:pt x="945" y="315"/>
                  </a:lnTo>
                  <a:lnTo>
                    <a:pt x="1005" y="540"/>
                  </a:lnTo>
                  <a:lnTo>
                    <a:pt x="1350" y="810"/>
                  </a:lnTo>
                  <a:lnTo>
                    <a:pt x="1605" y="660"/>
                  </a:lnTo>
                  <a:lnTo>
                    <a:pt x="1725" y="840"/>
                  </a:lnTo>
                  <a:lnTo>
                    <a:pt x="1395" y="1125"/>
                  </a:lnTo>
                  <a:lnTo>
                    <a:pt x="1290" y="1335"/>
                  </a:lnTo>
                  <a:lnTo>
                    <a:pt x="810" y="1425"/>
                  </a:lnTo>
                  <a:lnTo>
                    <a:pt x="555" y="1455"/>
                  </a:lnTo>
                  <a:lnTo>
                    <a:pt x="150" y="1140"/>
                  </a:lnTo>
                  <a:lnTo>
                    <a:pt x="0" y="960"/>
                  </a:lnTo>
                  <a:lnTo>
                    <a:pt x="150" y="570"/>
                  </a:lnTo>
                  <a:lnTo>
                    <a:pt x="60" y="21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7" name="Freeform 47">
              <a:hlinkClick r:id="rId11" tooltip="Motorrad Hotels in Hessen"/>
            </p:cNvPr>
            <p:cNvSpPr>
              <a:spLocks/>
            </p:cNvSpPr>
            <p:nvPr/>
          </p:nvSpPr>
          <p:spPr bwMode="auto">
            <a:xfrm>
              <a:off x="1350" y="3735"/>
              <a:ext cx="1560" cy="2040"/>
            </a:xfrm>
            <a:custGeom>
              <a:avLst/>
              <a:gdLst/>
              <a:ahLst/>
              <a:cxnLst>
                <a:cxn ang="0">
                  <a:pos x="1335" y="30"/>
                </a:cxn>
                <a:cxn ang="0">
                  <a:pos x="1170" y="0"/>
                </a:cxn>
                <a:cxn ang="0">
                  <a:pos x="720" y="210"/>
                </a:cxn>
                <a:cxn ang="0">
                  <a:pos x="765" y="375"/>
                </a:cxn>
                <a:cxn ang="0">
                  <a:pos x="270" y="735"/>
                </a:cxn>
                <a:cxn ang="0">
                  <a:pos x="315" y="930"/>
                </a:cxn>
                <a:cxn ang="0">
                  <a:pos x="225" y="1020"/>
                </a:cxn>
                <a:cxn ang="0">
                  <a:pos x="300" y="1185"/>
                </a:cxn>
                <a:cxn ang="0">
                  <a:pos x="0" y="1455"/>
                </a:cxn>
                <a:cxn ang="0">
                  <a:pos x="330" y="1515"/>
                </a:cxn>
                <a:cxn ang="0">
                  <a:pos x="420" y="1905"/>
                </a:cxn>
                <a:cxn ang="0">
                  <a:pos x="735" y="2040"/>
                </a:cxn>
                <a:cxn ang="0">
                  <a:pos x="705" y="1470"/>
                </a:cxn>
                <a:cxn ang="0">
                  <a:pos x="1560" y="1170"/>
                </a:cxn>
                <a:cxn ang="0">
                  <a:pos x="1425" y="900"/>
                </a:cxn>
                <a:cxn ang="0">
                  <a:pos x="1560" y="645"/>
                </a:cxn>
                <a:cxn ang="0">
                  <a:pos x="1530" y="240"/>
                </a:cxn>
                <a:cxn ang="0">
                  <a:pos x="1320" y="300"/>
                </a:cxn>
                <a:cxn ang="0">
                  <a:pos x="1335" y="30"/>
                </a:cxn>
              </a:cxnLst>
              <a:rect l="0" t="0" r="r" b="b"/>
              <a:pathLst>
                <a:path w="1560" h="2040">
                  <a:moveTo>
                    <a:pt x="1335" y="30"/>
                  </a:moveTo>
                  <a:lnTo>
                    <a:pt x="1170" y="0"/>
                  </a:lnTo>
                  <a:lnTo>
                    <a:pt x="720" y="210"/>
                  </a:lnTo>
                  <a:lnTo>
                    <a:pt x="765" y="375"/>
                  </a:lnTo>
                  <a:lnTo>
                    <a:pt x="270" y="735"/>
                  </a:lnTo>
                  <a:lnTo>
                    <a:pt x="315" y="930"/>
                  </a:lnTo>
                  <a:lnTo>
                    <a:pt x="225" y="1020"/>
                  </a:lnTo>
                  <a:lnTo>
                    <a:pt x="300" y="1185"/>
                  </a:lnTo>
                  <a:lnTo>
                    <a:pt x="0" y="1455"/>
                  </a:lnTo>
                  <a:lnTo>
                    <a:pt x="330" y="1515"/>
                  </a:lnTo>
                  <a:lnTo>
                    <a:pt x="420" y="1905"/>
                  </a:lnTo>
                  <a:lnTo>
                    <a:pt x="735" y="2040"/>
                  </a:lnTo>
                  <a:lnTo>
                    <a:pt x="705" y="1470"/>
                  </a:lnTo>
                  <a:lnTo>
                    <a:pt x="1560" y="1170"/>
                  </a:lnTo>
                  <a:lnTo>
                    <a:pt x="1425" y="900"/>
                  </a:lnTo>
                  <a:lnTo>
                    <a:pt x="1560" y="645"/>
                  </a:lnTo>
                  <a:lnTo>
                    <a:pt x="1530" y="240"/>
                  </a:lnTo>
                  <a:lnTo>
                    <a:pt x="1320" y="300"/>
                  </a:lnTo>
                  <a:lnTo>
                    <a:pt x="1335" y="3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6" name="Freeform 46">
              <a:hlinkClick r:id="rId12" tooltip="Motorrad Hotels in Nordrhein Westfalen"/>
            </p:cNvPr>
            <p:cNvSpPr>
              <a:spLocks/>
            </p:cNvSpPr>
            <p:nvPr/>
          </p:nvSpPr>
          <p:spPr bwMode="auto">
            <a:xfrm>
              <a:off x="255" y="2580"/>
              <a:ext cx="2235" cy="2220"/>
            </a:xfrm>
            <a:custGeom>
              <a:avLst/>
              <a:gdLst/>
              <a:ahLst/>
              <a:cxnLst>
                <a:cxn ang="0">
                  <a:pos x="135" y="2190"/>
                </a:cxn>
                <a:cxn ang="0">
                  <a:pos x="420" y="2220"/>
                </a:cxn>
                <a:cxn ang="0">
                  <a:pos x="585" y="1965"/>
                </a:cxn>
                <a:cxn ang="0">
                  <a:pos x="1290" y="1620"/>
                </a:cxn>
                <a:cxn ang="0">
                  <a:pos x="1395" y="1845"/>
                </a:cxn>
                <a:cxn ang="0">
                  <a:pos x="1860" y="1530"/>
                </a:cxn>
                <a:cxn ang="0">
                  <a:pos x="1740" y="1365"/>
                </a:cxn>
                <a:cxn ang="0">
                  <a:pos x="2010" y="1245"/>
                </a:cxn>
                <a:cxn ang="0">
                  <a:pos x="2235" y="1170"/>
                </a:cxn>
                <a:cxn ang="0">
                  <a:pos x="2205" y="540"/>
                </a:cxn>
                <a:cxn ang="0">
                  <a:pos x="2205" y="165"/>
                </a:cxn>
                <a:cxn ang="0">
                  <a:pos x="1860" y="90"/>
                </a:cxn>
                <a:cxn ang="0">
                  <a:pos x="1785" y="330"/>
                </a:cxn>
                <a:cxn ang="0">
                  <a:pos x="1650" y="510"/>
                </a:cxn>
                <a:cxn ang="0">
                  <a:pos x="1365" y="465"/>
                </a:cxn>
                <a:cxn ang="0">
                  <a:pos x="1515" y="150"/>
                </a:cxn>
                <a:cxn ang="0">
                  <a:pos x="1275" y="0"/>
                </a:cxn>
                <a:cxn ang="0">
                  <a:pos x="885" y="240"/>
                </a:cxn>
                <a:cxn ang="0">
                  <a:pos x="645" y="540"/>
                </a:cxn>
                <a:cxn ang="0">
                  <a:pos x="285" y="615"/>
                </a:cxn>
                <a:cxn ang="0">
                  <a:pos x="180" y="825"/>
                </a:cxn>
                <a:cxn ang="0">
                  <a:pos x="195" y="1155"/>
                </a:cxn>
                <a:cxn ang="0">
                  <a:pos x="0" y="1515"/>
                </a:cxn>
                <a:cxn ang="0">
                  <a:pos x="60" y="1860"/>
                </a:cxn>
                <a:cxn ang="0">
                  <a:pos x="180" y="2160"/>
                </a:cxn>
                <a:cxn ang="0">
                  <a:pos x="135" y="2190"/>
                </a:cxn>
              </a:cxnLst>
              <a:rect l="0" t="0" r="r" b="b"/>
              <a:pathLst>
                <a:path w="2235" h="2220">
                  <a:moveTo>
                    <a:pt x="135" y="2190"/>
                  </a:moveTo>
                  <a:lnTo>
                    <a:pt x="420" y="2220"/>
                  </a:lnTo>
                  <a:lnTo>
                    <a:pt x="585" y="1965"/>
                  </a:lnTo>
                  <a:lnTo>
                    <a:pt x="1290" y="1620"/>
                  </a:lnTo>
                  <a:lnTo>
                    <a:pt x="1395" y="1845"/>
                  </a:lnTo>
                  <a:lnTo>
                    <a:pt x="1860" y="1530"/>
                  </a:lnTo>
                  <a:lnTo>
                    <a:pt x="1740" y="1365"/>
                  </a:lnTo>
                  <a:lnTo>
                    <a:pt x="2010" y="1245"/>
                  </a:lnTo>
                  <a:lnTo>
                    <a:pt x="2235" y="1170"/>
                  </a:lnTo>
                  <a:lnTo>
                    <a:pt x="2205" y="540"/>
                  </a:lnTo>
                  <a:lnTo>
                    <a:pt x="2205" y="165"/>
                  </a:lnTo>
                  <a:lnTo>
                    <a:pt x="1860" y="90"/>
                  </a:lnTo>
                  <a:lnTo>
                    <a:pt x="1785" y="330"/>
                  </a:lnTo>
                  <a:lnTo>
                    <a:pt x="1650" y="510"/>
                  </a:lnTo>
                  <a:lnTo>
                    <a:pt x="1365" y="465"/>
                  </a:lnTo>
                  <a:lnTo>
                    <a:pt x="1515" y="150"/>
                  </a:lnTo>
                  <a:lnTo>
                    <a:pt x="1275" y="0"/>
                  </a:lnTo>
                  <a:lnTo>
                    <a:pt x="885" y="240"/>
                  </a:lnTo>
                  <a:lnTo>
                    <a:pt x="645" y="540"/>
                  </a:lnTo>
                  <a:lnTo>
                    <a:pt x="285" y="615"/>
                  </a:lnTo>
                  <a:lnTo>
                    <a:pt x="180" y="825"/>
                  </a:lnTo>
                  <a:lnTo>
                    <a:pt x="195" y="1155"/>
                  </a:lnTo>
                  <a:lnTo>
                    <a:pt x="0" y="1515"/>
                  </a:lnTo>
                  <a:lnTo>
                    <a:pt x="60" y="1860"/>
                  </a:lnTo>
                  <a:lnTo>
                    <a:pt x="180" y="2160"/>
                  </a:lnTo>
                  <a:lnTo>
                    <a:pt x="135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5" name="Freeform 45">
              <a:hlinkClick r:id="rId13" tooltip="Motorrad Hotels im Saarland "/>
            </p:cNvPr>
            <p:cNvSpPr>
              <a:spLocks/>
            </p:cNvSpPr>
            <p:nvPr/>
          </p:nvSpPr>
          <p:spPr bwMode="auto">
            <a:xfrm>
              <a:off x="390" y="5595"/>
              <a:ext cx="660" cy="570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345" y="0"/>
                </a:cxn>
                <a:cxn ang="0">
                  <a:pos x="660" y="315"/>
                </a:cxn>
                <a:cxn ang="0">
                  <a:pos x="600" y="570"/>
                </a:cxn>
                <a:cxn ang="0">
                  <a:pos x="390" y="540"/>
                </a:cxn>
                <a:cxn ang="0">
                  <a:pos x="150" y="465"/>
                </a:cxn>
                <a:cxn ang="0">
                  <a:pos x="0" y="45"/>
                </a:cxn>
              </a:cxnLst>
              <a:rect l="0" t="0" r="r" b="b"/>
              <a:pathLst>
                <a:path w="660" h="570">
                  <a:moveTo>
                    <a:pt x="0" y="45"/>
                  </a:moveTo>
                  <a:lnTo>
                    <a:pt x="345" y="0"/>
                  </a:lnTo>
                  <a:lnTo>
                    <a:pt x="660" y="315"/>
                  </a:lnTo>
                  <a:lnTo>
                    <a:pt x="600" y="570"/>
                  </a:lnTo>
                  <a:lnTo>
                    <a:pt x="390" y="540"/>
                  </a:lnTo>
                  <a:lnTo>
                    <a:pt x="150" y="465"/>
                  </a:lnTo>
                  <a:lnTo>
                    <a:pt x="0" y="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4" name="Freeform 44">
              <a:hlinkClick r:id="rId14" tooltip="Motorrad Hotels in Rheinland Pfalz"/>
            </p:cNvPr>
            <p:cNvSpPr>
              <a:spLocks/>
            </p:cNvSpPr>
            <p:nvPr/>
          </p:nvSpPr>
          <p:spPr bwMode="auto">
            <a:xfrm>
              <a:off x="240" y="4245"/>
              <a:ext cx="1515" cy="1950"/>
            </a:xfrm>
            <a:custGeom>
              <a:avLst/>
              <a:gdLst/>
              <a:ahLst/>
              <a:cxnLst>
                <a:cxn ang="0">
                  <a:pos x="1290" y="2145"/>
                </a:cxn>
                <a:cxn ang="0">
                  <a:pos x="1440" y="1905"/>
                </a:cxn>
                <a:cxn ang="0">
                  <a:pos x="1455" y="1350"/>
                </a:cxn>
                <a:cxn ang="0">
                  <a:pos x="1515" y="1080"/>
                </a:cxn>
                <a:cxn ang="0">
                  <a:pos x="1320" y="960"/>
                </a:cxn>
                <a:cxn ang="0">
                  <a:pos x="1080" y="1005"/>
                </a:cxn>
                <a:cxn ang="0">
                  <a:pos x="1125" y="825"/>
                </a:cxn>
                <a:cxn ang="0">
                  <a:pos x="1380" y="660"/>
                </a:cxn>
                <a:cxn ang="0">
                  <a:pos x="1260" y="510"/>
                </a:cxn>
                <a:cxn ang="0">
                  <a:pos x="1395" y="375"/>
                </a:cxn>
                <a:cxn ang="0">
                  <a:pos x="1275" y="0"/>
                </a:cxn>
                <a:cxn ang="0">
                  <a:pos x="615" y="345"/>
                </a:cxn>
                <a:cxn ang="0">
                  <a:pos x="420" y="585"/>
                </a:cxn>
                <a:cxn ang="0">
                  <a:pos x="285" y="525"/>
                </a:cxn>
                <a:cxn ang="0">
                  <a:pos x="0" y="780"/>
                </a:cxn>
                <a:cxn ang="0">
                  <a:pos x="120" y="1035"/>
                </a:cxn>
                <a:cxn ang="0">
                  <a:pos x="270" y="1215"/>
                </a:cxn>
                <a:cxn ang="0">
                  <a:pos x="195" y="1320"/>
                </a:cxn>
                <a:cxn ang="0">
                  <a:pos x="510" y="1320"/>
                </a:cxn>
                <a:cxn ang="0">
                  <a:pos x="705" y="1485"/>
                </a:cxn>
                <a:cxn ang="0">
                  <a:pos x="795" y="1770"/>
                </a:cxn>
                <a:cxn ang="0">
                  <a:pos x="750" y="1950"/>
                </a:cxn>
                <a:cxn ang="0">
                  <a:pos x="1290" y="2145"/>
                </a:cxn>
              </a:cxnLst>
              <a:rect l="0" t="0" r="r" b="b"/>
              <a:pathLst>
                <a:path w="1515" h="1950">
                  <a:moveTo>
                    <a:pt x="1290" y="2145"/>
                  </a:moveTo>
                  <a:lnTo>
                    <a:pt x="1440" y="1905"/>
                  </a:lnTo>
                  <a:lnTo>
                    <a:pt x="1455" y="1350"/>
                  </a:lnTo>
                  <a:lnTo>
                    <a:pt x="1515" y="1080"/>
                  </a:lnTo>
                  <a:lnTo>
                    <a:pt x="1320" y="960"/>
                  </a:lnTo>
                  <a:lnTo>
                    <a:pt x="1080" y="1005"/>
                  </a:lnTo>
                  <a:lnTo>
                    <a:pt x="1125" y="825"/>
                  </a:lnTo>
                  <a:lnTo>
                    <a:pt x="1380" y="660"/>
                  </a:lnTo>
                  <a:lnTo>
                    <a:pt x="1260" y="510"/>
                  </a:lnTo>
                  <a:lnTo>
                    <a:pt x="1395" y="375"/>
                  </a:lnTo>
                  <a:lnTo>
                    <a:pt x="1275" y="0"/>
                  </a:lnTo>
                  <a:lnTo>
                    <a:pt x="615" y="345"/>
                  </a:lnTo>
                  <a:lnTo>
                    <a:pt x="420" y="585"/>
                  </a:lnTo>
                  <a:lnTo>
                    <a:pt x="285" y="525"/>
                  </a:lnTo>
                  <a:lnTo>
                    <a:pt x="0" y="780"/>
                  </a:lnTo>
                  <a:lnTo>
                    <a:pt x="120" y="1035"/>
                  </a:lnTo>
                  <a:lnTo>
                    <a:pt x="270" y="1215"/>
                  </a:lnTo>
                  <a:lnTo>
                    <a:pt x="195" y="1320"/>
                  </a:lnTo>
                  <a:lnTo>
                    <a:pt x="510" y="1320"/>
                  </a:lnTo>
                  <a:lnTo>
                    <a:pt x="705" y="1485"/>
                  </a:lnTo>
                  <a:lnTo>
                    <a:pt x="795" y="1770"/>
                  </a:lnTo>
                  <a:lnTo>
                    <a:pt x="750" y="1950"/>
                  </a:lnTo>
                  <a:lnTo>
                    <a:pt x="1290" y="214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3" name="Freeform 43">
              <a:hlinkClick r:id="rId15" tooltip="Motorrad Hotels in Sachsen"/>
            </p:cNvPr>
            <p:cNvSpPr>
              <a:spLocks/>
            </p:cNvSpPr>
            <p:nvPr/>
          </p:nvSpPr>
          <p:spPr bwMode="auto">
            <a:xfrm>
              <a:off x="4110" y="3870"/>
              <a:ext cx="2130" cy="870"/>
            </a:xfrm>
            <a:custGeom>
              <a:avLst/>
              <a:gdLst/>
              <a:ahLst/>
              <a:cxnLst>
                <a:cxn ang="0">
                  <a:pos x="315" y="1485"/>
                </a:cxn>
                <a:cxn ang="0">
                  <a:pos x="0" y="1245"/>
                </a:cxn>
                <a:cxn ang="0">
                  <a:pos x="45" y="1080"/>
                </a:cxn>
                <a:cxn ang="0">
                  <a:pos x="480" y="735"/>
                </a:cxn>
                <a:cxn ang="0">
                  <a:pos x="285" y="495"/>
                </a:cxn>
                <a:cxn ang="0">
                  <a:pos x="165" y="375"/>
                </a:cxn>
                <a:cxn ang="0">
                  <a:pos x="240" y="135"/>
                </a:cxn>
                <a:cxn ang="0">
                  <a:pos x="825" y="0"/>
                </a:cxn>
                <a:cxn ang="0">
                  <a:pos x="960" y="255"/>
                </a:cxn>
                <a:cxn ang="0">
                  <a:pos x="1470" y="345"/>
                </a:cxn>
                <a:cxn ang="0">
                  <a:pos x="1560" y="180"/>
                </a:cxn>
                <a:cxn ang="0">
                  <a:pos x="1920" y="135"/>
                </a:cxn>
                <a:cxn ang="0">
                  <a:pos x="2130" y="315"/>
                </a:cxn>
                <a:cxn ang="0">
                  <a:pos x="2025" y="870"/>
                </a:cxn>
                <a:cxn ang="0">
                  <a:pos x="1650" y="720"/>
                </a:cxn>
                <a:cxn ang="0">
                  <a:pos x="315" y="1485"/>
                </a:cxn>
              </a:cxnLst>
              <a:rect l="0" t="0" r="r" b="b"/>
              <a:pathLst>
                <a:path w="2130" h="870">
                  <a:moveTo>
                    <a:pt x="315" y="1485"/>
                  </a:moveTo>
                  <a:lnTo>
                    <a:pt x="0" y="1245"/>
                  </a:lnTo>
                  <a:lnTo>
                    <a:pt x="45" y="1080"/>
                  </a:lnTo>
                  <a:lnTo>
                    <a:pt x="480" y="735"/>
                  </a:lnTo>
                  <a:lnTo>
                    <a:pt x="285" y="495"/>
                  </a:lnTo>
                  <a:lnTo>
                    <a:pt x="165" y="375"/>
                  </a:lnTo>
                  <a:lnTo>
                    <a:pt x="240" y="135"/>
                  </a:lnTo>
                  <a:lnTo>
                    <a:pt x="825" y="0"/>
                  </a:lnTo>
                  <a:lnTo>
                    <a:pt x="960" y="255"/>
                  </a:lnTo>
                  <a:lnTo>
                    <a:pt x="1470" y="345"/>
                  </a:lnTo>
                  <a:lnTo>
                    <a:pt x="1560" y="180"/>
                  </a:lnTo>
                  <a:lnTo>
                    <a:pt x="1920" y="135"/>
                  </a:lnTo>
                  <a:lnTo>
                    <a:pt x="2130" y="315"/>
                  </a:lnTo>
                  <a:lnTo>
                    <a:pt x="2025" y="870"/>
                  </a:lnTo>
                  <a:lnTo>
                    <a:pt x="1650" y="720"/>
                  </a:lnTo>
                  <a:lnTo>
                    <a:pt x="315" y="14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2" name="Freeform 42">
              <a:hlinkClick r:id="rId16" tooltip="Motorrad Hotels in Baden Württemberg"/>
            </p:cNvPr>
            <p:cNvSpPr>
              <a:spLocks/>
            </p:cNvSpPr>
            <p:nvPr/>
          </p:nvSpPr>
          <p:spPr bwMode="auto">
            <a:xfrm>
              <a:off x="960" y="5670"/>
              <a:ext cx="2040" cy="2205"/>
            </a:xfrm>
            <a:custGeom>
              <a:avLst/>
              <a:gdLst/>
              <a:ahLst/>
              <a:cxnLst>
                <a:cxn ang="0">
                  <a:pos x="1320" y="2190"/>
                </a:cxn>
                <a:cxn ang="0">
                  <a:pos x="1485" y="2055"/>
                </a:cxn>
                <a:cxn ang="0">
                  <a:pos x="1680" y="2070"/>
                </a:cxn>
                <a:cxn ang="0">
                  <a:pos x="1635" y="1710"/>
                </a:cxn>
                <a:cxn ang="0">
                  <a:pos x="1650" y="1455"/>
                </a:cxn>
                <a:cxn ang="0">
                  <a:pos x="2040" y="885"/>
                </a:cxn>
                <a:cxn ang="0">
                  <a:pos x="1485" y="30"/>
                </a:cxn>
                <a:cxn ang="0">
                  <a:pos x="1380" y="30"/>
                </a:cxn>
                <a:cxn ang="0">
                  <a:pos x="1200" y="135"/>
                </a:cxn>
                <a:cxn ang="0">
                  <a:pos x="780" y="0"/>
                </a:cxn>
                <a:cxn ang="0">
                  <a:pos x="735" y="525"/>
                </a:cxn>
                <a:cxn ang="0">
                  <a:pos x="165" y="1320"/>
                </a:cxn>
                <a:cxn ang="0">
                  <a:pos x="0" y="2010"/>
                </a:cxn>
                <a:cxn ang="0">
                  <a:pos x="225" y="2160"/>
                </a:cxn>
                <a:cxn ang="0">
                  <a:pos x="750" y="2205"/>
                </a:cxn>
                <a:cxn ang="0">
                  <a:pos x="990" y="1950"/>
                </a:cxn>
                <a:cxn ang="0">
                  <a:pos x="1320" y="2190"/>
                </a:cxn>
              </a:cxnLst>
              <a:rect l="0" t="0" r="r" b="b"/>
              <a:pathLst>
                <a:path w="2040" h="2205">
                  <a:moveTo>
                    <a:pt x="1320" y="2190"/>
                  </a:moveTo>
                  <a:lnTo>
                    <a:pt x="1485" y="2055"/>
                  </a:lnTo>
                  <a:lnTo>
                    <a:pt x="1680" y="2070"/>
                  </a:lnTo>
                  <a:lnTo>
                    <a:pt x="1635" y="1710"/>
                  </a:lnTo>
                  <a:lnTo>
                    <a:pt x="1650" y="1455"/>
                  </a:lnTo>
                  <a:lnTo>
                    <a:pt x="2040" y="885"/>
                  </a:lnTo>
                  <a:lnTo>
                    <a:pt x="1485" y="30"/>
                  </a:lnTo>
                  <a:lnTo>
                    <a:pt x="1380" y="30"/>
                  </a:lnTo>
                  <a:lnTo>
                    <a:pt x="1200" y="135"/>
                  </a:lnTo>
                  <a:lnTo>
                    <a:pt x="780" y="0"/>
                  </a:lnTo>
                  <a:lnTo>
                    <a:pt x="735" y="525"/>
                  </a:lnTo>
                  <a:lnTo>
                    <a:pt x="165" y="1320"/>
                  </a:lnTo>
                  <a:lnTo>
                    <a:pt x="0" y="2010"/>
                  </a:lnTo>
                  <a:lnTo>
                    <a:pt x="225" y="2160"/>
                  </a:lnTo>
                  <a:lnTo>
                    <a:pt x="750" y="2205"/>
                  </a:lnTo>
                  <a:lnTo>
                    <a:pt x="990" y="1950"/>
                  </a:lnTo>
                  <a:lnTo>
                    <a:pt x="1320" y="219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814121" name="Freeform 41">
              <a:hlinkClick r:id="rId17" tooltip="Motorrad Hotels in Bayern"/>
            </p:cNvPr>
            <p:cNvSpPr>
              <a:spLocks/>
            </p:cNvSpPr>
            <p:nvPr/>
          </p:nvSpPr>
          <p:spPr bwMode="auto">
            <a:xfrm>
              <a:off x="2085" y="4920"/>
              <a:ext cx="3300" cy="3345"/>
            </a:xfrm>
            <a:custGeom>
              <a:avLst/>
              <a:gdLst/>
              <a:ahLst/>
              <a:cxnLst>
                <a:cxn ang="0">
                  <a:pos x="660" y="3285"/>
                </a:cxn>
                <a:cxn ang="0">
                  <a:pos x="255" y="2940"/>
                </a:cxn>
                <a:cxn ang="0">
                  <a:pos x="390" y="2850"/>
                </a:cxn>
                <a:cxn ang="0">
                  <a:pos x="615" y="2910"/>
                </a:cxn>
                <a:cxn ang="0">
                  <a:pos x="540" y="2595"/>
                </a:cxn>
                <a:cxn ang="0">
                  <a:pos x="645" y="2535"/>
                </a:cxn>
                <a:cxn ang="0">
                  <a:pos x="600" y="2370"/>
                </a:cxn>
                <a:cxn ang="0">
                  <a:pos x="555" y="2145"/>
                </a:cxn>
                <a:cxn ang="0">
                  <a:pos x="795" y="1860"/>
                </a:cxn>
                <a:cxn ang="0">
                  <a:pos x="960" y="1620"/>
                </a:cxn>
                <a:cxn ang="0">
                  <a:pos x="660" y="1095"/>
                </a:cxn>
                <a:cxn ang="0">
                  <a:pos x="270" y="675"/>
                </a:cxn>
                <a:cxn ang="0">
                  <a:pos x="75" y="885"/>
                </a:cxn>
                <a:cxn ang="0">
                  <a:pos x="0" y="645"/>
                </a:cxn>
                <a:cxn ang="0">
                  <a:pos x="30" y="375"/>
                </a:cxn>
                <a:cxn ang="0">
                  <a:pos x="315" y="240"/>
                </a:cxn>
                <a:cxn ang="0">
                  <a:pos x="885" y="0"/>
                </a:cxn>
                <a:cxn ang="0">
                  <a:pos x="1275" y="330"/>
                </a:cxn>
                <a:cxn ang="0">
                  <a:pos x="1530" y="285"/>
                </a:cxn>
                <a:cxn ang="0">
                  <a:pos x="1995" y="195"/>
                </a:cxn>
                <a:cxn ang="0">
                  <a:pos x="2325" y="495"/>
                </a:cxn>
                <a:cxn ang="0">
                  <a:pos x="2475" y="825"/>
                </a:cxn>
                <a:cxn ang="0">
                  <a:pos x="2700" y="1320"/>
                </a:cxn>
                <a:cxn ang="0">
                  <a:pos x="3300" y="1845"/>
                </a:cxn>
                <a:cxn ang="0">
                  <a:pos x="3240" y="2220"/>
                </a:cxn>
                <a:cxn ang="0">
                  <a:pos x="2700" y="2565"/>
                </a:cxn>
                <a:cxn ang="0">
                  <a:pos x="2760" y="3195"/>
                </a:cxn>
                <a:cxn ang="0">
                  <a:pos x="2670" y="3300"/>
                </a:cxn>
                <a:cxn ang="0">
                  <a:pos x="2310" y="3135"/>
                </a:cxn>
                <a:cxn ang="0">
                  <a:pos x="2070" y="3015"/>
                </a:cxn>
                <a:cxn ang="0">
                  <a:pos x="1470" y="3225"/>
                </a:cxn>
                <a:cxn ang="0">
                  <a:pos x="1290" y="3315"/>
                </a:cxn>
                <a:cxn ang="0">
                  <a:pos x="960" y="3195"/>
                </a:cxn>
                <a:cxn ang="0">
                  <a:pos x="675" y="3345"/>
                </a:cxn>
                <a:cxn ang="0">
                  <a:pos x="660" y="3285"/>
                </a:cxn>
              </a:cxnLst>
              <a:rect l="0" t="0" r="r" b="b"/>
              <a:pathLst>
                <a:path w="3300" h="3345">
                  <a:moveTo>
                    <a:pt x="660" y="3285"/>
                  </a:moveTo>
                  <a:lnTo>
                    <a:pt x="255" y="2940"/>
                  </a:lnTo>
                  <a:lnTo>
                    <a:pt x="390" y="2850"/>
                  </a:lnTo>
                  <a:lnTo>
                    <a:pt x="615" y="2910"/>
                  </a:lnTo>
                  <a:lnTo>
                    <a:pt x="540" y="2595"/>
                  </a:lnTo>
                  <a:lnTo>
                    <a:pt x="645" y="2535"/>
                  </a:lnTo>
                  <a:lnTo>
                    <a:pt x="600" y="2370"/>
                  </a:lnTo>
                  <a:lnTo>
                    <a:pt x="555" y="2145"/>
                  </a:lnTo>
                  <a:lnTo>
                    <a:pt x="795" y="1860"/>
                  </a:lnTo>
                  <a:lnTo>
                    <a:pt x="960" y="1620"/>
                  </a:lnTo>
                  <a:lnTo>
                    <a:pt x="660" y="1095"/>
                  </a:lnTo>
                  <a:lnTo>
                    <a:pt x="270" y="675"/>
                  </a:lnTo>
                  <a:lnTo>
                    <a:pt x="75" y="885"/>
                  </a:lnTo>
                  <a:lnTo>
                    <a:pt x="0" y="645"/>
                  </a:lnTo>
                  <a:lnTo>
                    <a:pt x="30" y="375"/>
                  </a:lnTo>
                  <a:lnTo>
                    <a:pt x="315" y="240"/>
                  </a:lnTo>
                  <a:lnTo>
                    <a:pt x="885" y="0"/>
                  </a:lnTo>
                  <a:lnTo>
                    <a:pt x="1275" y="330"/>
                  </a:lnTo>
                  <a:lnTo>
                    <a:pt x="1530" y="285"/>
                  </a:lnTo>
                  <a:lnTo>
                    <a:pt x="1995" y="195"/>
                  </a:lnTo>
                  <a:lnTo>
                    <a:pt x="2325" y="495"/>
                  </a:lnTo>
                  <a:lnTo>
                    <a:pt x="2475" y="825"/>
                  </a:lnTo>
                  <a:lnTo>
                    <a:pt x="2700" y="1320"/>
                  </a:lnTo>
                  <a:lnTo>
                    <a:pt x="3300" y="1845"/>
                  </a:lnTo>
                  <a:lnTo>
                    <a:pt x="3240" y="2220"/>
                  </a:lnTo>
                  <a:lnTo>
                    <a:pt x="2700" y="2565"/>
                  </a:lnTo>
                  <a:lnTo>
                    <a:pt x="2760" y="3195"/>
                  </a:lnTo>
                  <a:lnTo>
                    <a:pt x="2670" y="3300"/>
                  </a:lnTo>
                  <a:lnTo>
                    <a:pt x="2310" y="3135"/>
                  </a:lnTo>
                  <a:lnTo>
                    <a:pt x="2070" y="3015"/>
                  </a:lnTo>
                  <a:lnTo>
                    <a:pt x="1470" y="3225"/>
                  </a:lnTo>
                  <a:lnTo>
                    <a:pt x="1290" y="3315"/>
                  </a:lnTo>
                  <a:lnTo>
                    <a:pt x="960" y="3195"/>
                  </a:lnTo>
                  <a:lnTo>
                    <a:pt x="675" y="3345"/>
                  </a:lnTo>
                  <a:lnTo>
                    <a:pt x="660" y="328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14137" name="Rectangle 5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814149" name="Group 69"/>
          <p:cNvGraphicFramePr>
            <a:graphicFrameLocks noGrp="1"/>
          </p:cNvGraphicFramePr>
          <p:nvPr/>
        </p:nvGraphicFramePr>
        <p:xfrm>
          <a:off x="0" y="0"/>
          <a:ext cx="4284980" cy="285750"/>
        </p:xfrm>
        <a:graphic>
          <a:graphicData uri="http://schemas.openxmlformats.org/drawingml/2006/table">
            <a:tbl>
              <a:tblPr/>
              <a:tblGrid>
                <a:gridCol w="4076700"/>
                <a:gridCol w="20828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bel Md BT" pitchFamily="34" charset="0"/>
                      </a:endParaRPr>
                    </a:p>
                  </a:txBody>
                  <a:tcPr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bel Md BT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4151" name="Line 71"/>
          <p:cNvSpPr>
            <a:spLocks noChangeShapeType="1"/>
          </p:cNvSpPr>
          <p:nvPr/>
        </p:nvSpPr>
        <p:spPr bwMode="auto">
          <a:xfrm flipH="1">
            <a:off x="2124089" y="1383507"/>
            <a:ext cx="4392613" cy="18359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814152" name="Line 72"/>
          <p:cNvSpPr>
            <a:spLocks noChangeShapeType="1"/>
          </p:cNvSpPr>
          <p:nvPr/>
        </p:nvSpPr>
        <p:spPr bwMode="auto">
          <a:xfrm flipH="1">
            <a:off x="3059113" y="2031206"/>
            <a:ext cx="3457575" cy="1944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814153" name="Text Box 73"/>
          <p:cNvSpPr txBox="1">
            <a:spLocks noChangeArrowheads="1"/>
          </p:cNvSpPr>
          <p:nvPr/>
        </p:nvSpPr>
        <p:spPr bwMode="auto">
          <a:xfrm>
            <a:off x="6588129" y="1113245"/>
            <a:ext cx="2035175" cy="646331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200" u="sng" dirty="0">
                <a:latin typeface="KabelBookITC" pitchFamily="34" charset="0"/>
              </a:rPr>
              <a:t>Friedberg (</a:t>
            </a:r>
            <a:r>
              <a:rPr lang="de-DE" sz="1200" u="sng" dirty="0" smtClean="0">
                <a:latin typeface="KabelBookITC" pitchFamily="34" charset="0"/>
              </a:rPr>
              <a:t>Rhein-Main-</a:t>
            </a:r>
            <a:r>
              <a:rPr lang="sl-SI" sz="1200" u="sng" dirty="0" smtClean="0">
                <a:latin typeface="KabelBookITC" pitchFamily="34" charset="0"/>
              </a:rPr>
              <a:t>področje</a:t>
            </a:r>
            <a:r>
              <a:rPr lang="de-DE" sz="1200" u="sng" dirty="0" smtClean="0">
                <a:latin typeface="KabelBookITC" pitchFamily="34" charset="0"/>
              </a:rPr>
              <a:t>):</a:t>
            </a:r>
            <a:r>
              <a:rPr lang="de-DE" sz="1200" dirty="0" smtClean="0">
                <a:latin typeface="KabelBookITC" pitchFamily="34" charset="0"/>
              </a:rPr>
              <a:t> </a:t>
            </a:r>
            <a:r>
              <a:rPr lang="sl-SI" sz="1200" dirty="0" smtClean="0">
                <a:latin typeface="KabelBookITC" pitchFamily="34" charset="0"/>
              </a:rPr>
              <a:t>Razvoj, marketing, sedež</a:t>
            </a:r>
            <a:endParaRPr lang="de-DE" sz="1200" dirty="0">
              <a:latin typeface="KabelBookITC" pitchFamily="34" charset="0"/>
            </a:endParaRPr>
          </a:p>
        </p:txBody>
      </p:sp>
      <p:sp>
        <p:nvSpPr>
          <p:cNvPr id="814155" name="Text Box 75"/>
          <p:cNvSpPr txBox="1">
            <a:spLocks noChangeArrowheads="1"/>
          </p:cNvSpPr>
          <p:nvPr/>
        </p:nvSpPr>
        <p:spPr bwMode="auto">
          <a:xfrm>
            <a:off x="6588129" y="1762135"/>
            <a:ext cx="2035175" cy="46166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200" u="sng" dirty="0">
                <a:latin typeface="KabelBookITC" pitchFamily="34" charset="0"/>
              </a:rPr>
              <a:t>Strass (Bavaria):</a:t>
            </a:r>
          </a:p>
          <a:p>
            <a:r>
              <a:rPr lang="de-DE" sz="1200" dirty="0" smtClean="0">
                <a:latin typeface="KabelBookITC" pitchFamily="34" charset="0"/>
              </a:rPr>
              <a:t>P</a:t>
            </a:r>
            <a:r>
              <a:rPr lang="sl-SI" sz="1200" dirty="0" err="1" smtClean="0">
                <a:latin typeface="KabelBookITC" pitchFamily="34" charset="0"/>
              </a:rPr>
              <a:t>roizvodnja</a:t>
            </a:r>
            <a:r>
              <a:rPr lang="sl-SI" sz="1200" dirty="0" smtClean="0">
                <a:latin typeface="KabelBookITC" pitchFamily="34" charset="0"/>
              </a:rPr>
              <a:t> , distribucija</a:t>
            </a:r>
            <a:endParaRPr lang="de-DE" sz="1200" dirty="0">
              <a:latin typeface="KabelBookITC" pitchFamily="34" charset="0"/>
            </a:endParaRPr>
          </a:p>
        </p:txBody>
      </p:sp>
      <p:pic>
        <p:nvPicPr>
          <p:cNvPr id="814160" name="Picture 80" descr="TÜV SÜD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72225" y="2950369"/>
            <a:ext cx="863600" cy="647700"/>
          </a:xfrm>
          <a:prstGeom prst="rect">
            <a:avLst/>
          </a:prstGeom>
          <a:noFill/>
        </p:spPr>
      </p:pic>
      <p:pic>
        <p:nvPicPr>
          <p:cNvPr id="814162" name="Picture 82" descr="Isozertifikat 9001:2008 for metaX GmbH english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003814" y="2950370"/>
            <a:ext cx="1069975" cy="1133475"/>
          </a:xfrm>
          <a:prstGeom prst="rect">
            <a:avLst/>
          </a:prstGeom>
          <a:noFill/>
        </p:spPr>
      </p:pic>
      <p:sp>
        <p:nvSpPr>
          <p:cNvPr id="814163" name="Text Box 83"/>
          <p:cNvSpPr txBox="1">
            <a:spLocks noChangeArrowheads="1"/>
          </p:cNvSpPr>
          <p:nvPr/>
        </p:nvSpPr>
        <p:spPr bwMode="auto">
          <a:xfrm>
            <a:off x="4932372" y="408384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814164" name="Text Box 84"/>
          <p:cNvSpPr txBox="1">
            <a:spLocks noChangeArrowheads="1"/>
          </p:cNvSpPr>
          <p:nvPr/>
        </p:nvSpPr>
        <p:spPr bwMode="auto">
          <a:xfrm>
            <a:off x="4840288" y="4213633"/>
            <a:ext cx="254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200">
                <a:latin typeface="KabelMediumITC" pitchFamily="34" charset="0"/>
              </a:rPr>
              <a:t>Certified according to </a:t>
            </a:r>
            <a:r>
              <a:rPr lang="de-DE" sz="1200" b="1">
                <a:latin typeface="KabelMediumITC" pitchFamily="34" charset="0"/>
              </a:rPr>
              <a:t>ISO 9001:2008</a:t>
            </a:r>
            <a:r>
              <a:rPr lang="de-DE" sz="1200">
                <a:latin typeface="KabelMediumITC" pitchFamily="34" charset="0"/>
              </a:rPr>
              <a:t> for our quality management system and our HACCP concept</a:t>
            </a:r>
          </a:p>
        </p:txBody>
      </p:sp>
      <p:pic>
        <p:nvPicPr>
          <p:cNvPr id="73" name="Slika 72" descr="MAG_PHARM_LOGO_VIZITKA_LOGO.jpg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0" y="0"/>
            <a:ext cx="3276000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07904" y="0"/>
            <a:ext cx="4032449" cy="951310"/>
          </a:xfrm>
          <a:ln/>
        </p:spPr>
        <p:txBody>
          <a:bodyPr/>
          <a:lstStyle/>
          <a:p>
            <a:r>
              <a:rPr lang="sl-SI" dirty="0" smtClean="0"/>
              <a:t>NOVOSTI V PRIPRAVI</a:t>
            </a:r>
            <a:endParaRPr lang="de-DE" dirty="0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347614"/>
            <a:ext cx="7200850" cy="3795886"/>
          </a:xfrm>
          <a:noFill/>
          <a:ln/>
        </p:spPr>
        <p:txBody>
          <a:bodyPr/>
          <a:lstStyle/>
          <a:p>
            <a:pPr>
              <a:buClrTx/>
            </a:pPr>
            <a:r>
              <a:rPr lang="sl-SI" sz="4000" dirty="0" err="1" smtClean="0">
                <a:latin typeface="Kabel Dm BT" pitchFamily="34" charset="0"/>
                <a:hlinkClick r:id="rId2"/>
              </a:rPr>
              <a:t>www.metaX.org</a:t>
            </a:r>
            <a:r>
              <a:rPr lang="sl-SI" sz="4000" dirty="0">
                <a:latin typeface="Kabel Dm BT" pitchFamily="34" charset="0"/>
              </a:rPr>
              <a:t> </a:t>
            </a:r>
            <a:endParaRPr lang="sl-SI" sz="4000" dirty="0" smtClean="0">
              <a:latin typeface="Kabel Dm BT" pitchFamily="34" charset="0"/>
            </a:endParaRPr>
          </a:p>
          <a:p>
            <a:pPr>
              <a:buClrTx/>
            </a:pPr>
            <a:endParaRPr lang="sl-SI" sz="4000" dirty="0" smtClean="0">
              <a:latin typeface="Kabel Dm BT" pitchFamily="34" charset="0"/>
            </a:endParaRPr>
          </a:p>
          <a:p>
            <a:pPr algn="l">
              <a:buClrTx/>
            </a:pPr>
            <a:r>
              <a:rPr lang="sl-SI" dirty="0" smtClean="0">
                <a:latin typeface="Kabel Dm BT" pitchFamily="34" charset="0"/>
              </a:rPr>
              <a:t>-spletna stran in spletna trgovina</a:t>
            </a:r>
          </a:p>
          <a:p>
            <a:pPr algn="l">
              <a:buClrTx/>
            </a:pPr>
            <a:r>
              <a:rPr lang="sl-SI" dirty="0" smtClean="0">
                <a:latin typeface="Kabel Dm BT" pitchFamily="34" charset="0"/>
              </a:rPr>
              <a:t>-stran je v nemščini, kmalu bo ponovno tudi v angleščini</a:t>
            </a:r>
          </a:p>
          <a:p>
            <a:pPr algn="l">
              <a:buClrTx/>
              <a:buFontTx/>
              <a:buChar char="-"/>
            </a:pPr>
            <a:r>
              <a:rPr lang="sl-SI" dirty="0" smtClean="0">
                <a:latin typeface="Kabel Dm BT" pitchFamily="34" charset="0"/>
              </a:rPr>
              <a:t>pripravili jo bomo tudi v slovenščini</a:t>
            </a:r>
          </a:p>
          <a:p>
            <a:pPr algn="l">
              <a:buClrTx/>
              <a:buFontTx/>
              <a:buChar char="-"/>
            </a:pPr>
            <a:r>
              <a:rPr lang="sl-SI" dirty="0">
                <a:latin typeface="Kabel Dm BT" pitchFamily="34" charset="0"/>
              </a:rPr>
              <a:t>t</a:t>
            </a:r>
            <a:r>
              <a:rPr lang="sl-SI" dirty="0" smtClean="0">
                <a:latin typeface="Kabel Dm BT" pitchFamily="34" charset="0"/>
              </a:rPr>
              <a:t>renutno je še vedno najbolj ugodna možnost naročanja za LP( nizko beljakovinsko prehrano) preko PKU društva </a:t>
            </a:r>
          </a:p>
          <a:p>
            <a:pPr>
              <a:buClrTx/>
            </a:pPr>
            <a:endParaRPr lang="sl-SI" sz="4000" dirty="0">
              <a:latin typeface="Kabel Dm BT" pitchFamily="34" charset="0"/>
            </a:endParaRPr>
          </a:p>
          <a:p>
            <a:pPr>
              <a:buClrTx/>
            </a:pPr>
            <a:endParaRPr lang="de-DE" sz="4000" dirty="0">
              <a:latin typeface="Kabel Dm BT" pitchFamily="34" charset="0"/>
            </a:endParaRPr>
          </a:p>
        </p:txBody>
      </p:sp>
      <p:pic>
        <p:nvPicPr>
          <p:cNvPr id="6" name="Slika 5" descr="MAG_PHARM_LOGO_VIZITKA_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707904" cy="1005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07904" y="0"/>
            <a:ext cx="4032449" cy="951310"/>
          </a:xfrm>
          <a:ln/>
        </p:spPr>
        <p:txBody>
          <a:bodyPr/>
          <a:lstStyle/>
          <a:p>
            <a:r>
              <a:rPr lang="sl-SI" dirty="0" smtClean="0"/>
              <a:t> NOVO- SUNNY PLUS</a:t>
            </a:r>
            <a:endParaRPr lang="de-DE" dirty="0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275606"/>
            <a:ext cx="7560840" cy="3867894"/>
          </a:xfrm>
          <a:noFill/>
          <a:ln/>
        </p:spPr>
        <p:txBody>
          <a:bodyPr/>
          <a:lstStyle/>
          <a:p>
            <a:pPr>
              <a:buClrTx/>
            </a:pPr>
            <a:r>
              <a:rPr lang="sl-SI" sz="2800" dirty="0" smtClean="0">
                <a:latin typeface="Kabel Dm BT" pitchFamily="34" charset="0"/>
              </a:rPr>
              <a:t>Nova mešanica za peko in kuhanje  </a:t>
            </a:r>
          </a:p>
          <a:p>
            <a:pPr>
              <a:buClrTx/>
            </a:pPr>
            <a:endParaRPr lang="de-DE" sz="2800" dirty="0">
              <a:latin typeface="Kabel Dm BT" pitchFamily="34" charset="0"/>
            </a:endParaRPr>
          </a:p>
        </p:txBody>
      </p:sp>
      <p:pic>
        <p:nvPicPr>
          <p:cNvPr id="6" name="Slika 5" descr="MAG_PHARM_LOGO_VIZITKA_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07904" cy="1005576"/>
          </a:xfrm>
          <a:prstGeom prst="rect">
            <a:avLst/>
          </a:prstGeom>
        </p:spPr>
      </p:pic>
      <p:pic>
        <p:nvPicPr>
          <p:cNvPr id="2050" name="Picture 2" descr="C:\Users\Zdravko\Desktop\21308_Sunny_Beutel_mit_new_45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75500"/>
            <a:ext cx="2232238" cy="3168000"/>
          </a:xfrm>
          <a:prstGeom prst="rect">
            <a:avLst/>
          </a:prstGeom>
          <a:noFill/>
        </p:spPr>
      </p:pic>
      <p:sp>
        <p:nvSpPr>
          <p:cNvPr id="7" name="PoljeZBesedilom 6"/>
          <p:cNvSpPr txBox="1"/>
          <p:nvPr/>
        </p:nvSpPr>
        <p:spPr>
          <a:xfrm>
            <a:off x="467544" y="1707654"/>
            <a:ext cx="5040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- nova moka ima manj fenilalanina, lažje se vklaplja v dieto in ima odlične lastnosti za kuhanje in peko</a:t>
            </a:r>
          </a:p>
          <a:p>
            <a:r>
              <a:rPr lang="sl-SI" dirty="0" smtClean="0"/>
              <a:t>-na spletni strani </a:t>
            </a:r>
            <a:r>
              <a:rPr lang="sl-SI" dirty="0" err="1" smtClean="0">
                <a:hlinkClick r:id="rId4"/>
              </a:rPr>
              <a:t>www.metaX.org</a:t>
            </a:r>
            <a:endParaRPr lang="sl-SI" dirty="0" smtClean="0"/>
          </a:p>
          <a:p>
            <a:r>
              <a:rPr lang="sl-SI" dirty="0" smtClean="0"/>
              <a:t>-posebna ponudba ( 12 x 500 g)=23,99 </a:t>
            </a:r>
            <a:r>
              <a:rPr lang="sl-SI" dirty="0" err="1" smtClean="0"/>
              <a:t>Eur</a:t>
            </a:r>
            <a:r>
              <a:rPr lang="sl-SI" dirty="0" smtClean="0"/>
              <a:t> , torej  2 </a:t>
            </a:r>
            <a:r>
              <a:rPr lang="sl-SI" dirty="0" err="1" smtClean="0"/>
              <a:t>eur</a:t>
            </a:r>
            <a:r>
              <a:rPr lang="sl-SI" dirty="0" smtClean="0"/>
              <a:t> za 500 g pakiranje, namesto 2,79 </a:t>
            </a:r>
            <a:r>
              <a:rPr lang="sl-SI" dirty="0" err="1" smtClean="0"/>
              <a:t>eur</a:t>
            </a:r>
            <a:r>
              <a:rPr lang="sl-SI" dirty="0" smtClean="0"/>
              <a:t> za 500 g enojno pakiranje.  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31590"/>
            <a:ext cx="5184576" cy="4011910"/>
          </a:xfrm>
        </p:spPr>
        <p:txBody>
          <a:bodyPr/>
          <a:lstStyle/>
          <a:p>
            <a:pPr>
              <a:buNone/>
            </a:pPr>
            <a:r>
              <a:rPr lang="sl-SI" sz="2400" dirty="0" smtClean="0">
                <a:latin typeface="KabelMediumITC" pitchFamily="34" charset="0"/>
              </a:rPr>
              <a:t>ŽELIM VAM ŠE NAPREJ </a:t>
            </a:r>
            <a:br>
              <a:rPr lang="sl-SI" sz="2400" dirty="0" smtClean="0">
                <a:latin typeface="KabelMediumITC" pitchFamily="34" charset="0"/>
              </a:rPr>
            </a:br>
            <a:r>
              <a:rPr lang="sl-SI" sz="2400" dirty="0" smtClean="0">
                <a:latin typeface="KabelMediumITC" pitchFamily="34" charset="0"/>
              </a:rPr>
              <a:t>DOBER TEK TUDI Z NAŠO</a:t>
            </a:r>
          </a:p>
          <a:p>
            <a:pPr>
              <a:buNone/>
            </a:pPr>
            <a:r>
              <a:rPr lang="sl-SI" sz="2400" dirty="0" smtClean="0">
                <a:latin typeface="KabelMediumITC" pitchFamily="34" charset="0"/>
              </a:rPr>
              <a:t>             PREHRANO !</a:t>
            </a:r>
          </a:p>
          <a:p>
            <a:pPr>
              <a:buNone/>
            </a:pPr>
            <a:endParaRPr lang="de-DE" sz="2400" dirty="0">
              <a:latin typeface="KabelMediumITC" pitchFamily="34" charset="0"/>
            </a:endParaRPr>
          </a:p>
        </p:txBody>
      </p:sp>
      <p:pic>
        <p:nvPicPr>
          <p:cNvPr id="825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5" y="987574"/>
            <a:ext cx="3024338" cy="2826017"/>
          </a:xfrm>
          <a:prstGeom prst="rect">
            <a:avLst/>
          </a:prstGeom>
          <a:noFill/>
        </p:spPr>
      </p:pic>
      <p:sp>
        <p:nvSpPr>
          <p:cNvPr id="825350" name="Rectangle 6"/>
          <p:cNvSpPr>
            <a:spLocks noGrp="1" noChangeArrowheads="1"/>
          </p:cNvSpPr>
          <p:nvPr>
            <p:ph type="title"/>
          </p:nvPr>
        </p:nvSpPr>
        <p:spPr>
          <a:xfrm>
            <a:off x="3275856" y="205983"/>
            <a:ext cx="3456384" cy="745331"/>
          </a:xfrm>
          <a:noFill/>
          <a:ln/>
        </p:spPr>
        <p:txBody>
          <a:bodyPr/>
          <a:lstStyle/>
          <a:p>
            <a:pPr algn="ctr"/>
            <a:r>
              <a:rPr lang="sl-SI" dirty="0" smtClean="0"/>
              <a:t>HVALA  ZA VAŠO</a:t>
            </a:r>
            <a:r>
              <a:rPr lang="sl-SI" dirty="0"/>
              <a:t> </a:t>
            </a:r>
            <a:r>
              <a:rPr lang="sl-SI" dirty="0" smtClean="0"/>
              <a:t>POZORNOST !</a:t>
            </a:r>
            <a:endParaRPr lang="de-DE" dirty="0"/>
          </a:p>
        </p:txBody>
      </p:sp>
      <p:pic>
        <p:nvPicPr>
          <p:cNvPr id="7" name="Slika 6" descr="MAG_PHARM_LOGO_VIZITKA_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000" cy="972000"/>
          </a:xfrm>
          <a:prstGeom prst="rect">
            <a:avLst/>
          </a:prstGeom>
        </p:spPr>
      </p:pic>
      <p:pic>
        <p:nvPicPr>
          <p:cNvPr id="3074" name="Picture 2" descr="C:\Users\Zdravko\Desktop\21308_lp_GrBild_alle_45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83718"/>
            <a:ext cx="5238948" cy="28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immern">
  <a:themeElements>
    <a:clrScheme name="">
      <a:dk1>
        <a:srgbClr val="0033CC"/>
      </a:dk1>
      <a:lt1>
        <a:srgbClr val="E5E7FF"/>
      </a:lt1>
      <a:dk2>
        <a:srgbClr val="EAEAEA"/>
      </a:dk2>
      <a:lt2>
        <a:srgbClr val="BBCBFF"/>
      </a:lt2>
      <a:accent1>
        <a:srgbClr val="66CCFF"/>
      </a:accent1>
      <a:accent2>
        <a:srgbClr val="0066FF"/>
      </a:accent2>
      <a:accent3>
        <a:srgbClr val="F0F1FF"/>
      </a:accent3>
      <a:accent4>
        <a:srgbClr val="002AAE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Flimmern">
      <a:majorFont>
        <a:latin typeface="Kabel Dm BT"/>
        <a:ea typeface=""/>
        <a:cs typeface=""/>
      </a:majorFont>
      <a:minorFont>
        <a:latin typeface="Kabel Md BT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Flimmern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immern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immern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immern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328</Words>
  <Application>Microsoft Office PowerPoint</Application>
  <PresentationFormat>Diaprojekcija na zaslonu (16:9)</PresentationFormat>
  <Paragraphs>56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1" baseType="lpstr">
      <vt:lpstr>Potek</vt:lpstr>
      <vt:lpstr>Flimmern</vt:lpstr>
      <vt:lpstr> MagPharm NOVI DISTIBUTER METAX PREHRANE  ( XPhe smart proizvodov ) v Sloveniji                          mag. Zdravko Plečnik mag. farm.</vt:lpstr>
      <vt:lpstr>MagPharm d.o.o.</vt:lpstr>
      <vt:lpstr>                     Zdravko Plečnik</vt:lpstr>
      <vt:lpstr> metaX – Institut für Diätetik  </vt:lpstr>
      <vt:lpstr>                               metaX – Institut für Diätetik</vt:lpstr>
      <vt:lpstr>                          Lokaciji metaX-a v Nemčiji</vt:lpstr>
      <vt:lpstr>NOVOSTI V PRIPRAVI</vt:lpstr>
      <vt:lpstr> NOVO- SUNNY PLUS</vt:lpstr>
      <vt:lpstr>HVALA  ZA VAŠO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2013-04-14T17:19:39Z</dcterms:created>
  <dcterms:modified xsi:type="dcterms:W3CDTF">2013-11-26T12:02:58Z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1060</vt:i4>
  </property>
  <property fmtid="{D5CDD505-2E9C-101B-9397-08002B2CF9AE}" pid="3" name="_Version">
    <vt:lpwstr>12.0.4518</vt:lpwstr>
  </property>
</Properties>
</file>